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4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35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6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37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9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charts/chart20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1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68"/>
  </p:notesMasterIdLst>
  <p:sldIdLst>
    <p:sldId id="330" r:id="rId2"/>
    <p:sldId id="328" r:id="rId3"/>
    <p:sldId id="569" r:id="rId4"/>
    <p:sldId id="588" r:id="rId5"/>
    <p:sldId id="589" r:id="rId6"/>
    <p:sldId id="591" r:id="rId7"/>
    <p:sldId id="553" r:id="rId8"/>
    <p:sldId id="554" r:id="rId9"/>
    <p:sldId id="555" r:id="rId10"/>
    <p:sldId id="584" r:id="rId11"/>
    <p:sldId id="468" r:id="rId12"/>
    <p:sldId id="469" r:id="rId13"/>
    <p:sldId id="470" r:id="rId14"/>
    <p:sldId id="471" r:id="rId15"/>
    <p:sldId id="585" r:id="rId16"/>
    <p:sldId id="472" r:id="rId17"/>
    <p:sldId id="578" r:id="rId18"/>
    <p:sldId id="473" r:id="rId19"/>
    <p:sldId id="557" r:id="rId20"/>
    <p:sldId id="558" r:id="rId21"/>
    <p:sldId id="559" r:id="rId22"/>
    <p:sldId id="560" r:id="rId23"/>
    <p:sldId id="561" r:id="rId24"/>
    <p:sldId id="355" r:id="rId25"/>
    <p:sldId id="562" r:id="rId26"/>
    <p:sldId id="563" r:id="rId27"/>
    <p:sldId id="596" r:id="rId28"/>
    <p:sldId id="564" r:id="rId29"/>
    <p:sldId id="511" r:id="rId30"/>
    <p:sldId id="512" r:id="rId31"/>
    <p:sldId id="513" r:id="rId32"/>
    <p:sldId id="579" r:id="rId33"/>
    <p:sldId id="729" r:id="rId34"/>
    <p:sldId id="592" r:id="rId35"/>
    <p:sldId id="480" r:id="rId36"/>
    <p:sldId id="481" r:id="rId37"/>
    <p:sldId id="482" r:id="rId38"/>
    <p:sldId id="483" r:id="rId39"/>
    <p:sldId id="484" r:id="rId40"/>
    <p:sldId id="485" r:id="rId41"/>
    <p:sldId id="486" r:id="rId42"/>
    <p:sldId id="487" r:id="rId43"/>
    <p:sldId id="488" r:id="rId44"/>
    <p:sldId id="489" r:id="rId45"/>
    <p:sldId id="490" r:id="rId46"/>
    <p:sldId id="580" r:id="rId47"/>
    <p:sldId id="491" r:id="rId48"/>
    <p:sldId id="492" r:id="rId49"/>
    <p:sldId id="581" r:id="rId50"/>
    <p:sldId id="493" r:id="rId51"/>
    <p:sldId id="601" r:id="rId52"/>
    <p:sldId id="582" r:id="rId53"/>
    <p:sldId id="502" r:id="rId54"/>
    <p:sldId id="503" r:id="rId55"/>
    <p:sldId id="504" r:id="rId56"/>
    <p:sldId id="505" r:id="rId57"/>
    <p:sldId id="602" r:id="rId58"/>
    <p:sldId id="583" r:id="rId59"/>
    <p:sldId id="507" r:id="rId60"/>
    <p:sldId id="730" r:id="rId61"/>
    <p:sldId id="731" r:id="rId62"/>
    <p:sldId id="567" r:id="rId63"/>
    <p:sldId id="568" r:id="rId64"/>
    <p:sldId id="600" r:id="rId65"/>
    <p:sldId id="709" r:id="rId66"/>
    <p:sldId id="734" r:id="rId6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7F00"/>
    <a:srgbClr val="00B050"/>
    <a:srgbClr val="FFFFFF"/>
    <a:srgbClr val="33CC33"/>
    <a:srgbClr val="66FF33"/>
    <a:srgbClr val="00CCFF"/>
    <a:srgbClr val="FF0000"/>
    <a:srgbClr val="FF33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6324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3341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odder\Dropbox\Cours\Machines%20Electriques\XLS\MAS%20-%20Couple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odder\Dropbox\Cours\Machines%20Electriques\XLS\MAS%20-%20Couple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ocuments\_NAS\Cours\Machines%20Electriques\XLS\MAS%20-%20Couple.xlsx" TargetMode="External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ocuments\_NAS\Cours\Machines%20Electriques\XLS\MAS%20-%20Couple.xlsx" TargetMode="External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ocuments\_NAS\Cours\Machines%20Electriques\XLS\MAS%20-%20Couple.xlsx" TargetMode="External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Y-Values</c:v>
                </c:pt>
              </c:strCache>
            </c:strRef>
          </c:tx>
          <c:spPr>
            <a:ln w="412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Sheet1!$B$2:$B$172</c:f>
              <c:numCache>
                <c:formatCode>General</c:formatCode>
                <c:ptCount val="171"/>
                <c:pt idx="0">
                  <c:v>0</c:v>
                </c:pt>
                <c:pt idx="1">
                  <c:v>0.31415926535897931</c:v>
                </c:pt>
                <c:pt idx="2">
                  <c:v>0.62831853071795862</c:v>
                </c:pt>
                <c:pt idx="3">
                  <c:v>0.94247779607693793</c:v>
                </c:pt>
                <c:pt idx="4">
                  <c:v>1.2566370614359172</c:v>
                </c:pt>
                <c:pt idx="5">
                  <c:v>1.5707963267948966</c:v>
                </c:pt>
                <c:pt idx="6">
                  <c:v>1.8849555921538759</c:v>
                </c:pt>
                <c:pt idx="7">
                  <c:v>2.1991148575128552</c:v>
                </c:pt>
                <c:pt idx="8">
                  <c:v>2.5132741228718345</c:v>
                </c:pt>
                <c:pt idx="9">
                  <c:v>2.8274333882308138</c:v>
                </c:pt>
                <c:pt idx="10">
                  <c:v>3.1415926535897931</c:v>
                </c:pt>
                <c:pt idx="11">
                  <c:v>3.455751918948772</c:v>
                </c:pt>
                <c:pt idx="12">
                  <c:v>3.7699111843077517</c:v>
                </c:pt>
                <c:pt idx="13">
                  <c:v>4.0840704496667311</c:v>
                </c:pt>
                <c:pt idx="14">
                  <c:v>4.3982297150257104</c:v>
                </c:pt>
                <c:pt idx="15">
                  <c:v>4.7123889803846897</c:v>
                </c:pt>
                <c:pt idx="16">
                  <c:v>5.026548245743669</c:v>
                </c:pt>
                <c:pt idx="17">
                  <c:v>5.3407075111026483</c:v>
                </c:pt>
                <c:pt idx="18">
                  <c:v>5.6548667764616276</c:v>
                </c:pt>
                <c:pt idx="19">
                  <c:v>5.9690260418206069</c:v>
                </c:pt>
                <c:pt idx="20">
                  <c:v>6.2831853071795862</c:v>
                </c:pt>
                <c:pt idx="21">
                  <c:v>6.5973445725385655</c:v>
                </c:pt>
                <c:pt idx="22">
                  <c:v>6.911503837897544</c:v>
                </c:pt>
                <c:pt idx="23">
                  <c:v>7.2256631032565242</c:v>
                </c:pt>
                <c:pt idx="24">
                  <c:v>7.5398223686155035</c:v>
                </c:pt>
                <c:pt idx="25">
                  <c:v>7.8539816339744828</c:v>
                </c:pt>
                <c:pt idx="26">
                  <c:v>8.1681408993334621</c:v>
                </c:pt>
                <c:pt idx="27">
                  <c:v>8.4823001646924414</c:v>
                </c:pt>
                <c:pt idx="28">
                  <c:v>8.7964594300514207</c:v>
                </c:pt>
                <c:pt idx="29">
                  <c:v>9.1106186954104</c:v>
                </c:pt>
                <c:pt idx="30">
                  <c:v>9.4247779607693793</c:v>
                </c:pt>
                <c:pt idx="31">
                  <c:v>9.7389372261283587</c:v>
                </c:pt>
                <c:pt idx="32">
                  <c:v>10.053096491487338</c:v>
                </c:pt>
                <c:pt idx="33">
                  <c:v>10.367255756846317</c:v>
                </c:pt>
                <c:pt idx="34">
                  <c:v>10.681415022205297</c:v>
                </c:pt>
                <c:pt idx="35">
                  <c:v>10.995574287564276</c:v>
                </c:pt>
                <c:pt idx="36">
                  <c:v>11.309733552923255</c:v>
                </c:pt>
                <c:pt idx="37">
                  <c:v>11.623892818282235</c:v>
                </c:pt>
                <c:pt idx="38">
                  <c:v>11.938052083641214</c:v>
                </c:pt>
                <c:pt idx="39">
                  <c:v>12.252211349000193</c:v>
                </c:pt>
                <c:pt idx="40">
                  <c:v>12.566370614359172</c:v>
                </c:pt>
                <c:pt idx="41">
                  <c:v>12.88052987971815</c:v>
                </c:pt>
                <c:pt idx="42">
                  <c:v>13.194689145077131</c:v>
                </c:pt>
                <c:pt idx="43">
                  <c:v>13.50884841043611</c:v>
                </c:pt>
                <c:pt idx="44">
                  <c:v>13.823007675795088</c:v>
                </c:pt>
                <c:pt idx="45">
                  <c:v>14.137166941154069</c:v>
                </c:pt>
                <c:pt idx="46">
                  <c:v>14.451326206513048</c:v>
                </c:pt>
                <c:pt idx="47">
                  <c:v>14.765485471872029</c:v>
                </c:pt>
                <c:pt idx="48">
                  <c:v>15.079644737231007</c:v>
                </c:pt>
                <c:pt idx="49">
                  <c:v>15.393804002589984</c:v>
                </c:pt>
                <c:pt idx="50">
                  <c:v>15.707963267948966</c:v>
                </c:pt>
                <c:pt idx="51">
                  <c:v>16.022122533307943</c:v>
                </c:pt>
                <c:pt idx="52">
                  <c:v>16.336281798666924</c:v>
                </c:pt>
                <c:pt idx="53">
                  <c:v>16.650441064025905</c:v>
                </c:pt>
                <c:pt idx="54">
                  <c:v>16.964600329384883</c:v>
                </c:pt>
                <c:pt idx="55">
                  <c:v>17.278759594743864</c:v>
                </c:pt>
                <c:pt idx="56">
                  <c:v>17.592918860102841</c:v>
                </c:pt>
                <c:pt idx="57">
                  <c:v>17.907078125461819</c:v>
                </c:pt>
                <c:pt idx="58">
                  <c:v>18.2212373908208</c:v>
                </c:pt>
                <c:pt idx="59">
                  <c:v>18.535396656179778</c:v>
                </c:pt>
                <c:pt idx="60">
                  <c:v>18.849555921538759</c:v>
                </c:pt>
                <c:pt idx="61">
                  <c:v>19.16371518689774</c:v>
                </c:pt>
                <c:pt idx="62">
                  <c:v>19.477874452256717</c:v>
                </c:pt>
                <c:pt idx="63">
                  <c:v>19.792033717615698</c:v>
                </c:pt>
                <c:pt idx="64">
                  <c:v>20.106192982974676</c:v>
                </c:pt>
                <c:pt idx="65">
                  <c:v>20.420352248333653</c:v>
                </c:pt>
                <c:pt idx="66">
                  <c:v>20.734511513692635</c:v>
                </c:pt>
                <c:pt idx="67">
                  <c:v>21.048670779051612</c:v>
                </c:pt>
                <c:pt idx="68">
                  <c:v>21.362830044410593</c:v>
                </c:pt>
                <c:pt idx="69">
                  <c:v>21.676989309769574</c:v>
                </c:pt>
                <c:pt idx="70">
                  <c:v>21.991148575128552</c:v>
                </c:pt>
                <c:pt idx="71">
                  <c:v>22.305307840487533</c:v>
                </c:pt>
                <c:pt idx="72">
                  <c:v>22.61946710584651</c:v>
                </c:pt>
                <c:pt idx="73">
                  <c:v>22.933626371205488</c:v>
                </c:pt>
                <c:pt idx="74">
                  <c:v>23.247785636564469</c:v>
                </c:pt>
                <c:pt idx="75">
                  <c:v>23.561944901923447</c:v>
                </c:pt>
                <c:pt idx="76">
                  <c:v>23.876104167282428</c:v>
                </c:pt>
                <c:pt idx="77">
                  <c:v>24.190263432641409</c:v>
                </c:pt>
                <c:pt idx="78">
                  <c:v>24.504422698000386</c:v>
                </c:pt>
                <c:pt idx="79">
                  <c:v>24.818581963359367</c:v>
                </c:pt>
                <c:pt idx="80">
                  <c:v>25.132741228718345</c:v>
                </c:pt>
                <c:pt idx="81">
                  <c:v>25.446900494077322</c:v>
                </c:pt>
                <c:pt idx="82">
                  <c:v>25.7610597594363</c:v>
                </c:pt>
                <c:pt idx="83">
                  <c:v>26.075219024795285</c:v>
                </c:pt>
                <c:pt idx="84">
                  <c:v>26.389378290154262</c:v>
                </c:pt>
                <c:pt idx="85">
                  <c:v>26.703537555513243</c:v>
                </c:pt>
                <c:pt idx="86">
                  <c:v>27.017696820872221</c:v>
                </c:pt>
                <c:pt idx="87">
                  <c:v>27.331856086231198</c:v>
                </c:pt>
                <c:pt idx="88">
                  <c:v>27.646015351590176</c:v>
                </c:pt>
                <c:pt idx="89">
                  <c:v>27.960174616949161</c:v>
                </c:pt>
                <c:pt idx="90">
                  <c:v>28.274333882308138</c:v>
                </c:pt>
                <c:pt idx="91">
                  <c:v>28.588493147667116</c:v>
                </c:pt>
                <c:pt idx="92">
                  <c:v>28.902652413026097</c:v>
                </c:pt>
                <c:pt idx="93">
                  <c:v>29.216811678385074</c:v>
                </c:pt>
                <c:pt idx="94">
                  <c:v>29.530970943744059</c:v>
                </c:pt>
                <c:pt idx="95">
                  <c:v>29.845130209103036</c:v>
                </c:pt>
                <c:pt idx="96">
                  <c:v>30.159289474462014</c:v>
                </c:pt>
                <c:pt idx="97">
                  <c:v>30.473448739820991</c:v>
                </c:pt>
                <c:pt idx="98">
                  <c:v>30.787608005179969</c:v>
                </c:pt>
                <c:pt idx="99">
                  <c:v>31.101767270538954</c:v>
                </c:pt>
                <c:pt idx="100">
                  <c:v>31.415926535897931</c:v>
                </c:pt>
                <c:pt idx="101">
                  <c:v>31.730085801256912</c:v>
                </c:pt>
                <c:pt idx="102">
                  <c:v>32.044245066615886</c:v>
                </c:pt>
                <c:pt idx="103">
                  <c:v>32.358404331974867</c:v>
                </c:pt>
                <c:pt idx="104">
                  <c:v>32.672563597333848</c:v>
                </c:pt>
                <c:pt idx="105">
                  <c:v>32.986722862692829</c:v>
                </c:pt>
                <c:pt idx="106">
                  <c:v>33.300882128051811</c:v>
                </c:pt>
                <c:pt idx="107">
                  <c:v>33.615041393410785</c:v>
                </c:pt>
                <c:pt idx="108">
                  <c:v>33.929200658769766</c:v>
                </c:pt>
                <c:pt idx="109">
                  <c:v>34.24335992412874</c:v>
                </c:pt>
                <c:pt idx="110">
                  <c:v>34.557519189487728</c:v>
                </c:pt>
                <c:pt idx="111">
                  <c:v>34.871678454846702</c:v>
                </c:pt>
                <c:pt idx="112">
                  <c:v>35.185837720205683</c:v>
                </c:pt>
                <c:pt idx="113">
                  <c:v>35.499996985564664</c:v>
                </c:pt>
                <c:pt idx="114">
                  <c:v>35.814156250923638</c:v>
                </c:pt>
                <c:pt idx="115">
                  <c:v>36.128315516282626</c:v>
                </c:pt>
                <c:pt idx="116">
                  <c:v>36.4424747816416</c:v>
                </c:pt>
                <c:pt idx="117">
                  <c:v>36.756634047000581</c:v>
                </c:pt>
                <c:pt idx="118">
                  <c:v>37.070793312359555</c:v>
                </c:pt>
                <c:pt idx="119">
                  <c:v>37.384952577718536</c:v>
                </c:pt>
                <c:pt idx="120">
                  <c:v>37.699111843077517</c:v>
                </c:pt>
                <c:pt idx="121">
                  <c:v>38.013271108436498</c:v>
                </c:pt>
                <c:pt idx="122">
                  <c:v>38.32743037379548</c:v>
                </c:pt>
                <c:pt idx="123">
                  <c:v>38.641589639154454</c:v>
                </c:pt>
                <c:pt idx="124">
                  <c:v>38.955748904513435</c:v>
                </c:pt>
                <c:pt idx="125">
                  <c:v>39.269908169872409</c:v>
                </c:pt>
                <c:pt idx="126">
                  <c:v>39.584067435231397</c:v>
                </c:pt>
                <c:pt idx="127">
                  <c:v>39.898226700590371</c:v>
                </c:pt>
                <c:pt idx="128">
                  <c:v>40.212385965949352</c:v>
                </c:pt>
                <c:pt idx="129">
                  <c:v>40.526545231308333</c:v>
                </c:pt>
                <c:pt idx="130">
                  <c:v>40.840704496667307</c:v>
                </c:pt>
                <c:pt idx="131">
                  <c:v>41.154863762026295</c:v>
                </c:pt>
                <c:pt idx="132">
                  <c:v>41.469023027385269</c:v>
                </c:pt>
                <c:pt idx="133">
                  <c:v>41.78318229274425</c:v>
                </c:pt>
                <c:pt idx="134">
                  <c:v>42.097341558103224</c:v>
                </c:pt>
                <c:pt idx="135">
                  <c:v>42.411500823462205</c:v>
                </c:pt>
                <c:pt idx="136">
                  <c:v>42.725660088821186</c:v>
                </c:pt>
                <c:pt idx="137">
                  <c:v>43.039819354180167</c:v>
                </c:pt>
                <c:pt idx="138">
                  <c:v>43.353978619539149</c:v>
                </c:pt>
                <c:pt idx="139">
                  <c:v>43.668137884898123</c:v>
                </c:pt>
                <c:pt idx="140">
                  <c:v>43.982297150257104</c:v>
                </c:pt>
                <c:pt idx="141">
                  <c:v>44.296456415616078</c:v>
                </c:pt>
                <c:pt idx="142">
                  <c:v>44.610615680975066</c:v>
                </c:pt>
                <c:pt idx="143">
                  <c:v>44.92477494633404</c:v>
                </c:pt>
                <c:pt idx="144">
                  <c:v>45.238934211693021</c:v>
                </c:pt>
                <c:pt idx="145">
                  <c:v>45.553093477052002</c:v>
                </c:pt>
                <c:pt idx="146">
                  <c:v>45.867252742410976</c:v>
                </c:pt>
                <c:pt idx="147">
                  <c:v>46.181412007769964</c:v>
                </c:pt>
                <c:pt idx="148">
                  <c:v>46.495571273128938</c:v>
                </c:pt>
                <c:pt idx="149">
                  <c:v>46.809730538487919</c:v>
                </c:pt>
                <c:pt idx="150">
                  <c:v>47.123889803846893</c:v>
                </c:pt>
                <c:pt idx="151">
                  <c:v>47.438049069205874</c:v>
                </c:pt>
                <c:pt idx="152">
                  <c:v>47.752208334564855</c:v>
                </c:pt>
                <c:pt idx="153">
                  <c:v>48.066367599923836</c:v>
                </c:pt>
                <c:pt idx="154">
                  <c:v>48.380526865282818</c:v>
                </c:pt>
                <c:pt idx="155">
                  <c:v>48.694686130641792</c:v>
                </c:pt>
                <c:pt idx="156">
                  <c:v>49.008845396000773</c:v>
                </c:pt>
                <c:pt idx="157">
                  <c:v>49.323004661359747</c:v>
                </c:pt>
                <c:pt idx="158">
                  <c:v>49.637163926718735</c:v>
                </c:pt>
                <c:pt idx="159">
                  <c:v>49.951323192077709</c:v>
                </c:pt>
                <c:pt idx="160">
                  <c:v>50.26548245743669</c:v>
                </c:pt>
                <c:pt idx="161">
                  <c:v>50.579641722795671</c:v>
                </c:pt>
                <c:pt idx="162">
                  <c:v>50.893800988154645</c:v>
                </c:pt>
                <c:pt idx="163">
                  <c:v>51.207960253513626</c:v>
                </c:pt>
                <c:pt idx="164">
                  <c:v>51.5221195188726</c:v>
                </c:pt>
                <c:pt idx="165">
                  <c:v>51.836278784231581</c:v>
                </c:pt>
                <c:pt idx="166">
                  <c:v>52.150438049590569</c:v>
                </c:pt>
                <c:pt idx="167">
                  <c:v>52.46459731494955</c:v>
                </c:pt>
                <c:pt idx="168">
                  <c:v>52.778756580308524</c:v>
                </c:pt>
                <c:pt idx="169">
                  <c:v>53.092915845667505</c:v>
                </c:pt>
                <c:pt idx="170">
                  <c:v>53.407075111026487</c:v>
                </c:pt>
              </c:numCache>
            </c:numRef>
          </c:xVal>
          <c:yVal>
            <c:numRef>
              <c:f>Sheet1!$C$2:$C$172</c:f>
              <c:numCache>
                <c:formatCode>General</c:formatCode>
                <c:ptCount val="171"/>
                <c:pt idx="0">
                  <c:v>0</c:v>
                </c:pt>
                <c:pt idx="1">
                  <c:v>0.3090169943749474</c:v>
                </c:pt>
                <c:pt idx="2">
                  <c:v>0.58778525229247314</c:v>
                </c:pt>
                <c:pt idx="3">
                  <c:v>0.80901699437494745</c:v>
                </c:pt>
                <c:pt idx="4">
                  <c:v>0.95105651629515353</c:v>
                </c:pt>
                <c:pt idx="5">
                  <c:v>1</c:v>
                </c:pt>
                <c:pt idx="6">
                  <c:v>0.95105651629515364</c:v>
                </c:pt>
                <c:pt idx="7">
                  <c:v>0.80901699437494745</c:v>
                </c:pt>
                <c:pt idx="8">
                  <c:v>0.58778525229247325</c:v>
                </c:pt>
                <c:pt idx="9">
                  <c:v>0.30901699437494751</c:v>
                </c:pt>
                <c:pt idx="10">
                  <c:v>1.22514845490862E-16</c:v>
                </c:pt>
                <c:pt idx="11">
                  <c:v>-0.3090169943749469</c:v>
                </c:pt>
                <c:pt idx="12">
                  <c:v>-0.58778525229247303</c:v>
                </c:pt>
                <c:pt idx="13">
                  <c:v>-0.80901699437494734</c:v>
                </c:pt>
                <c:pt idx="14">
                  <c:v>-0.95105651629515353</c:v>
                </c:pt>
                <c:pt idx="15">
                  <c:v>-1</c:v>
                </c:pt>
                <c:pt idx="16">
                  <c:v>-0.95105651629515364</c:v>
                </c:pt>
                <c:pt idx="17">
                  <c:v>-0.80901699437494756</c:v>
                </c:pt>
                <c:pt idx="18">
                  <c:v>-0.58778525229247336</c:v>
                </c:pt>
                <c:pt idx="19">
                  <c:v>-0.30901699437494762</c:v>
                </c:pt>
                <c:pt idx="20">
                  <c:v>-2.45029690981724E-16</c:v>
                </c:pt>
                <c:pt idx="21">
                  <c:v>0.30901699437494717</c:v>
                </c:pt>
                <c:pt idx="22">
                  <c:v>0.58778525229247214</c:v>
                </c:pt>
                <c:pt idx="23">
                  <c:v>0.80901699437494723</c:v>
                </c:pt>
                <c:pt idx="24">
                  <c:v>0.95105651629515353</c:v>
                </c:pt>
                <c:pt idx="25">
                  <c:v>1</c:v>
                </c:pt>
                <c:pt idx="26">
                  <c:v>0.95105651629515364</c:v>
                </c:pt>
                <c:pt idx="27">
                  <c:v>0.80901699437494767</c:v>
                </c:pt>
                <c:pt idx="28">
                  <c:v>0.58778525229247336</c:v>
                </c:pt>
                <c:pt idx="29">
                  <c:v>0.30901699437494778</c:v>
                </c:pt>
                <c:pt idx="30">
                  <c:v>3.67544536472586E-16</c:v>
                </c:pt>
                <c:pt idx="31">
                  <c:v>-0.30901699437494706</c:v>
                </c:pt>
                <c:pt idx="32">
                  <c:v>-0.5877852522924728</c:v>
                </c:pt>
                <c:pt idx="33">
                  <c:v>-0.80901699437494723</c:v>
                </c:pt>
                <c:pt idx="34">
                  <c:v>-0.95105651629515342</c:v>
                </c:pt>
                <c:pt idx="35">
                  <c:v>-1</c:v>
                </c:pt>
                <c:pt idx="36">
                  <c:v>-0.95105651629515375</c:v>
                </c:pt>
                <c:pt idx="37">
                  <c:v>-0.80901699437494767</c:v>
                </c:pt>
                <c:pt idx="38">
                  <c:v>-0.58778525229247347</c:v>
                </c:pt>
                <c:pt idx="39">
                  <c:v>-0.3090169943749479</c:v>
                </c:pt>
                <c:pt idx="40">
                  <c:v>-4.90059381963448E-16</c:v>
                </c:pt>
                <c:pt idx="41">
                  <c:v>0.30901699437494523</c:v>
                </c:pt>
                <c:pt idx="42">
                  <c:v>0.58778525229247269</c:v>
                </c:pt>
                <c:pt idx="43">
                  <c:v>0.80901699437494712</c:v>
                </c:pt>
                <c:pt idx="44">
                  <c:v>0.95105651629515287</c:v>
                </c:pt>
                <c:pt idx="45">
                  <c:v>1</c:v>
                </c:pt>
                <c:pt idx="46">
                  <c:v>0.95105651629515375</c:v>
                </c:pt>
                <c:pt idx="47">
                  <c:v>0.80901699437494667</c:v>
                </c:pt>
                <c:pt idx="48">
                  <c:v>0.58778525229247358</c:v>
                </c:pt>
                <c:pt idx="49">
                  <c:v>0.30901699437494967</c:v>
                </c:pt>
                <c:pt idx="50">
                  <c:v>6.1257422745431001E-16</c:v>
                </c:pt>
                <c:pt idx="51">
                  <c:v>-0.30901699437494512</c:v>
                </c:pt>
                <c:pt idx="52">
                  <c:v>-0.58778525229247258</c:v>
                </c:pt>
                <c:pt idx="53">
                  <c:v>-0.80901699437494812</c:v>
                </c:pt>
                <c:pt idx="54">
                  <c:v>-0.95105651629515342</c:v>
                </c:pt>
                <c:pt idx="55">
                  <c:v>-1</c:v>
                </c:pt>
                <c:pt idx="56">
                  <c:v>-0.95105651629515375</c:v>
                </c:pt>
                <c:pt idx="57">
                  <c:v>-0.80901699437494889</c:v>
                </c:pt>
                <c:pt idx="58">
                  <c:v>-0.58778525229247369</c:v>
                </c:pt>
                <c:pt idx="59">
                  <c:v>-0.30901699437494978</c:v>
                </c:pt>
                <c:pt idx="60">
                  <c:v>-7.3508907294517201E-16</c:v>
                </c:pt>
                <c:pt idx="61">
                  <c:v>0.30901699437494839</c:v>
                </c:pt>
                <c:pt idx="62">
                  <c:v>0.58778525229247247</c:v>
                </c:pt>
                <c:pt idx="63">
                  <c:v>0.80901699437494801</c:v>
                </c:pt>
                <c:pt idx="64">
                  <c:v>0.95105651629515331</c:v>
                </c:pt>
                <c:pt idx="65">
                  <c:v>1</c:v>
                </c:pt>
                <c:pt idx="66">
                  <c:v>0.95105651629515386</c:v>
                </c:pt>
                <c:pt idx="67">
                  <c:v>0.80901699437494901</c:v>
                </c:pt>
                <c:pt idx="68">
                  <c:v>0.5877852522924738</c:v>
                </c:pt>
                <c:pt idx="69">
                  <c:v>0.30901699437494656</c:v>
                </c:pt>
                <c:pt idx="70">
                  <c:v>8.5760391843603401E-16</c:v>
                </c:pt>
                <c:pt idx="71">
                  <c:v>-0.30901699437494828</c:v>
                </c:pt>
                <c:pt idx="72">
                  <c:v>-0.58778525229247247</c:v>
                </c:pt>
                <c:pt idx="73">
                  <c:v>-0.8090169943749459</c:v>
                </c:pt>
                <c:pt idx="74">
                  <c:v>-0.95105651629515331</c:v>
                </c:pt>
                <c:pt idx="75">
                  <c:v>-1</c:v>
                </c:pt>
                <c:pt idx="76">
                  <c:v>-0.95105651629515386</c:v>
                </c:pt>
                <c:pt idx="77">
                  <c:v>-0.8090169943749469</c:v>
                </c:pt>
                <c:pt idx="78">
                  <c:v>-0.58778525229247391</c:v>
                </c:pt>
                <c:pt idx="79">
                  <c:v>-0.30901699437494667</c:v>
                </c:pt>
                <c:pt idx="80">
                  <c:v>-9.8011876392689601E-16</c:v>
                </c:pt>
                <c:pt idx="81">
                  <c:v>0.30901699437494479</c:v>
                </c:pt>
                <c:pt idx="82">
                  <c:v>0.58778525229246947</c:v>
                </c:pt>
                <c:pt idx="83">
                  <c:v>0.8090169943749479</c:v>
                </c:pt>
                <c:pt idx="84">
                  <c:v>0.95105651629515331</c:v>
                </c:pt>
                <c:pt idx="85">
                  <c:v>1</c:v>
                </c:pt>
                <c:pt idx="86">
                  <c:v>0.95105651629515386</c:v>
                </c:pt>
                <c:pt idx="87">
                  <c:v>0.80901699437494912</c:v>
                </c:pt>
                <c:pt idx="88">
                  <c:v>0.58778525229247691</c:v>
                </c:pt>
                <c:pt idx="89">
                  <c:v>0.30901699437494679</c:v>
                </c:pt>
                <c:pt idx="90">
                  <c:v>1.102633609417758E-15</c:v>
                </c:pt>
                <c:pt idx="91">
                  <c:v>-0.30901699437494468</c:v>
                </c:pt>
                <c:pt idx="92">
                  <c:v>-0.58778525229247225</c:v>
                </c:pt>
                <c:pt idx="93">
                  <c:v>-0.80901699437494567</c:v>
                </c:pt>
                <c:pt idx="94">
                  <c:v>-0.95105651629515431</c:v>
                </c:pt>
                <c:pt idx="95">
                  <c:v>-1</c:v>
                </c:pt>
                <c:pt idx="96">
                  <c:v>-0.95105651629515398</c:v>
                </c:pt>
                <c:pt idx="97">
                  <c:v>-0.80901699437494912</c:v>
                </c:pt>
                <c:pt idx="98">
                  <c:v>-0.58778525229247702</c:v>
                </c:pt>
                <c:pt idx="99">
                  <c:v>-0.3090169943749469</c:v>
                </c:pt>
                <c:pt idx="100">
                  <c:v>-1.22514845490862E-15</c:v>
                </c:pt>
                <c:pt idx="101">
                  <c:v>0.30901699437494795</c:v>
                </c:pt>
                <c:pt idx="102">
                  <c:v>0.58778525229246925</c:v>
                </c:pt>
                <c:pt idx="103">
                  <c:v>0.80901699437494567</c:v>
                </c:pt>
                <c:pt idx="104">
                  <c:v>0.9510565162951532</c:v>
                </c:pt>
                <c:pt idx="105">
                  <c:v>1</c:v>
                </c:pt>
                <c:pt idx="106">
                  <c:v>0.95105651629515287</c:v>
                </c:pt>
                <c:pt idx="107">
                  <c:v>0.80901699437494923</c:v>
                </c:pt>
                <c:pt idx="108">
                  <c:v>0.58778525229247425</c:v>
                </c:pt>
                <c:pt idx="109">
                  <c:v>0.30901699437495378</c:v>
                </c:pt>
                <c:pt idx="110">
                  <c:v>-2.2050503784010189E-15</c:v>
                </c:pt>
                <c:pt idx="111">
                  <c:v>-0.30901699437494445</c:v>
                </c:pt>
                <c:pt idx="112">
                  <c:v>-0.58778525229247203</c:v>
                </c:pt>
                <c:pt idx="113">
                  <c:v>-0.80901699437494767</c:v>
                </c:pt>
                <c:pt idx="114">
                  <c:v>-0.95105651629515209</c:v>
                </c:pt>
                <c:pt idx="115">
                  <c:v>-1</c:v>
                </c:pt>
                <c:pt idx="116">
                  <c:v>-0.95105651629515398</c:v>
                </c:pt>
                <c:pt idx="117">
                  <c:v>-0.80901699437494723</c:v>
                </c:pt>
                <c:pt idx="118">
                  <c:v>-0.58778525229247713</c:v>
                </c:pt>
                <c:pt idx="119">
                  <c:v>-0.3090169943749505</c:v>
                </c:pt>
                <c:pt idx="120">
                  <c:v>-1.470178145890344E-15</c:v>
                </c:pt>
                <c:pt idx="121">
                  <c:v>0.30901699437494773</c:v>
                </c:pt>
                <c:pt idx="122">
                  <c:v>0.5877852522924748</c:v>
                </c:pt>
                <c:pt idx="123">
                  <c:v>0.80901699437494545</c:v>
                </c:pt>
                <c:pt idx="124">
                  <c:v>0.95105651629515309</c:v>
                </c:pt>
                <c:pt idx="125">
                  <c:v>1</c:v>
                </c:pt>
                <c:pt idx="126">
                  <c:v>0.95105651629515298</c:v>
                </c:pt>
                <c:pt idx="127">
                  <c:v>0.80901699437494934</c:v>
                </c:pt>
                <c:pt idx="128">
                  <c:v>0.58778525229247436</c:v>
                </c:pt>
                <c:pt idx="129">
                  <c:v>0.30901699437494723</c:v>
                </c:pt>
                <c:pt idx="130">
                  <c:v>5.1454066701817069E-15</c:v>
                </c:pt>
                <c:pt idx="131">
                  <c:v>-0.30901699437495095</c:v>
                </c:pt>
                <c:pt idx="132">
                  <c:v>-0.5877852522924718</c:v>
                </c:pt>
                <c:pt idx="133">
                  <c:v>-0.80901699437494756</c:v>
                </c:pt>
                <c:pt idx="134">
                  <c:v>-0.95105651629515198</c:v>
                </c:pt>
                <c:pt idx="135">
                  <c:v>-1</c:v>
                </c:pt>
                <c:pt idx="136">
                  <c:v>-0.95105651629515409</c:v>
                </c:pt>
                <c:pt idx="137">
                  <c:v>-0.80901699437494734</c:v>
                </c:pt>
                <c:pt idx="138">
                  <c:v>-0.58778525229247158</c:v>
                </c:pt>
                <c:pt idx="139">
                  <c:v>-0.30901699437495073</c:v>
                </c:pt>
                <c:pt idx="140">
                  <c:v>-1.715207836872068E-15</c:v>
                </c:pt>
                <c:pt idx="141">
                  <c:v>0.30901699437494073</c:v>
                </c:pt>
                <c:pt idx="142">
                  <c:v>0.58778525229247458</c:v>
                </c:pt>
                <c:pt idx="143">
                  <c:v>0.80901699437494534</c:v>
                </c:pt>
                <c:pt idx="144">
                  <c:v>0.95105651629515298</c:v>
                </c:pt>
                <c:pt idx="145">
                  <c:v>1</c:v>
                </c:pt>
                <c:pt idx="146">
                  <c:v>0.9510565162951552</c:v>
                </c:pt>
                <c:pt idx="147">
                  <c:v>0.80901699437494534</c:v>
                </c:pt>
                <c:pt idx="148">
                  <c:v>0.58778525229247458</c:v>
                </c:pt>
                <c:pt idx="149">
                  <c:v>0.30901699437494745</c:v>
                </c:pt>
                <c:pt idx="150">
                  <c:v>5.3904363611634309E-15</c:v>
                </c:pt>
                <c:pt idx="151">
                  <c:v>-0.30901699437494395</c:v>
                </c:pt>
                <c:pt idx="152">
                  <c:v>-0.58778525229247158</c:v>
                </c:pt>
                <c:pt idx="153">
                  <c:v>-0.80901699437494734</c:v>
                </c:pt>
                <c:pt idx="154">
                  <c:v>-0.95105651629515409</c:v>
                </c:pt>
                <c:pt idx="155">
                  <c:v>-1</c:v>
                </c:pt>
                <c:pt idx="156">
                  <c:v>-0.9510565162951542</c:v>
                </c:pt>
                <c:pt idx="157">
                  <c:v>-0.80901699437495167</c:v>
                </c:pt>
                <c:pt idx="158">
                  <c:v>-0.5877852522924718</c:v>
                </c:pt>
                <c:pt idx="159">
                  <c:v>-0.30901699437495095</c:v>
                </c:pt>
                <c:pt idx="160">
                  <c:v>-1.960237527853792E-15</c:v>
                </c:pt>
                <c:pt idx="161">
                  <c:v>0.30901699437494723</c:v>
                </c:pt>
                <c:pt idx="162">
                  <c:v>0.5877852522924687</c:v>
                </c:pt>
                <c:pt idx="163">
                  <c:v>0.80901699437494523</c:v>
                </c:pt>
                <c:pt idx="164">
                  <c:v>0.95105651629515076</c:v>
                </c:pt>
                <c:pt idx="165">
                  <c:v>1</c:v>
                </c:pt>
                <c:pt idx="166">
                  <c:v>0.95105651629515309</c:v>
                </c:pt>
                <c:pt idx="167">
                  <c:v>0.80901699437494545</c:v>
                </c:pt>
                <c:pt idx="168">
                  <c:v>0.5877852522924748</c:v>
                </c:pt>
                <c:pt idx="169">
                  <c:v>0.30901699437494773</c:v>
                </c:pt>
                <c:pt idx="170">
                  <c:v>-1.4699613054558469E-15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651-4A28-9482-8960D7F10A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5225880"/>
        <c:axId val="275226272"/>
      </c:scatterChart>
      <c:valAx>
        <c:axId val="27522588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6272"/>
        <c:crosses val="autoZero"/>
        <c:crossBetween val="midCat"/>
      </c:valAx>
      <c:valAx>
        <c:axId val="27522627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588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961316126165194E-3"/>
          <c:y val="6.2628102937827376E-2"/>
          <c:w val="0.98748346957864896"/>
          <c:h val="0.8747437941243452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Y-Values</c:v>
                </c:pt>
              </c:strCache>
            </c:strRef>
          </c:tx>
          <c:spPr>
            <a:ln w="412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Sheet1!$B$2:$B$172</c:f>
              <c:numCache>
                <c:formatCode>General</c:formatCode>
                <c:ptCount val="171"/>
                <c:pt idx="0">
                  <c:v>0</c:v>
                </c:pt>
                <c:pt idx="1">
                  <c:v>0.31415926535897931</c:v>
                </c:pt>
                <c:pt idx="2">
                  <c:v>0.62831853071795862</c:v>
                </c:pt>
                <c:pt idx="3">
                  <c:v>0.94247779607693793</c:v>
                </c:pt>
                <c:pt idx="4">
                  <c:v>1.2566370614359172</c:v>
                </c:pt>
                <c:pt idx="5">
                  <c:v>1.5707963267948966</c:v>
                </c:pt>
                <c:pt idx="6">
                  <c:v>1.8849555921538759</c:v>
                </c:pt>
                <c:pt idx="7">
                  <c:v>2.1991148575128552</c:v>
                </c:pt>
                <c:pt idx="8">
                  <c:v>2.5132741228718345</c:v>
                </c:pt>
                <c:pt idx="9">
                  <c:v>2.8274333882308138</c:v>
                </c:pt>
                <c:pt idx="10">
                  <c:v>3.1415926535897931</c:v>
                </c:pt>
                <c:pt idx="11">
                  <c:v>3.455751918948772</c:v>
                </c:pt>
                <c:pt idx="12">
                  <c:v>3.7699111843077517</c:v>
                </c:pt>
                <c:pt idx="13">
                  <c:v>4.0840704496667311</c:v>
                </c:pt>
                <c:pt idx="14">
                  <c:v>4.3982297150257104</c:v>
                </c:pt>
                <c:pt idx="15">
                  <c:v>4.7123889803846897</c:v>
                </c:pt>
                <c:pt idx="16">
                  <c:v>5.026548245743669</c:v>
                </c:pt>
                <c:pt idx="17">
                  <c:v>5.3407075111026483</c:v>
                </c:pt>
                <c:pt idx="18">
                  <c:v>5.6548667764616276</c:v>
                </c:pt>
                <c:pt idx="19">
                  <c:v>5.9690260418206069</c:v>
                </c:pt>
                <c:pt idx="20">
                  <c:v>6.2831853071795862</c:v>
                </c:pt>
                <c:pt idx="21">
                  <c:v>6.5973445725385655</c:v>
                </c:pt>
                <c:pt idx="22">
                  <c:v>6.911503837897544</c:v>
                </c:pt>
                <c:pt idx="23">
                  <c:v>7.2256631032565242</c:v>
                </c:pt>
                <c:pt idx="24">
                  <c:v>7.5398223686155035</c:v>
                </c:pt>
                <c:pt idx="25">
                  <c:v>7.8539816339744828</c:v>
                </c:pt>
                <c:pt idx="26">
                  <c:v>8.1681408993334621</c:v>
                </c:pt>
                <c:pt idx="27">
                  <c:v>8.4823001646924414</c:v>
                </c:pt>
                <c:pt idx="28">
                  <c:v>8.7964594300514207</c:v>
                </c:pt>
                <c:pt idx="29">
                  <c:v>9.1106186954104</c:v>
                </c:pt>
                <c:pt idx="30">
                  <c:v>9.4247779607693793</c:v>
                </c:pt>
                <c:pt idx="31">
                  <c:v>9.7389372261283587</c:v>
                </c:pt>
                <c:pt idx="32">
                  <c:v>10.053096491487338</c:v>
                </c:pt>
                <c:pt idx="33">
                  <c:v>10.367255756846317</c:v>
                </c:pt>
                <c:pt idx="34">
                  <c:v>10.681415022205297</c:v>
                </c:pt>
                <c:pt idx="35">
                  <c:v>10.995574287564276</c:v>
                </c:pt>
                <c:pt idx="36">
                  <c:v>11.309733552923255</c:v>
                </c:pt>
                <c:pt idx="37">
                  <c:v>11.623892818282235</c:v>
                </c:pt>
                <c:pt idx="38">
                  <c:v>11.938052083641214</c:v>
                </c:pt>
                <c:pt idx="39">
                  <c:v>12.252211349000193</c:v>
                </c:pt>
                <c:pt idx="40">
                  <c:v>12.566370614359172</c:v>
                </c:pt>
                <c:pt idx="41">
                  <c:v>12.88052987971815</c:v>
                </c:pt>
                <c:pt idx="42">
                  <c:v>13.194689145077131</c:v>
                </c:pt>
                <c:pt idx="43">
                  <c:v>13.50884841043611</c:v>
                </c:pt>
                <c:pt idx="44">
                  <c:v>13.823007675795088</c:v>
                </c:pt>
                <c:pt idx="45">
                  <c:v>14.137166941154069</c:v>
                </c:pt>
                <c:pt idx="46">
                  <c:v>14.451326206513048</c:v>
                </c:pt>
                <c:pt idx="47">
                  <c:v>14.765485471872029</c:v>
                </c:pt>
                <c:pt idx="48">
                  <c:v>15.079644737231007</c:v>
                </c:pt>
                <c:pt idx="49">
                  <c:v>15.393804002589984</c:v>
                </c:pt>
                <c:pt idx="50">
                  <c:v>15.707963267948966</c:v>
                </c:pt>
                <c:pt idx="51">
                  <c:v>16.022122533307943</c:v>
                </c:pt>
                <c:pt idx="52">
                  <c:v>16.336281798666924</c:v>
                </c:pt>
                <c:pt idx="53">
                  <c:v>16.650441064025905</c:v>
                </c:pt>
                <c:pt idx="54">
                  <c:v>16.964600329384883</c:v>
                </c:pt>
                <c:pt idx="55">
                  <c:v>17.278759594743864</c:v>
                </c:pt>
                <c:pt idx="56">
                  <c:v>17.592918860102841</c:v>
                </c:pt>
                <c:pt idx="57">
                  <c:v>17.907078125461819</c:v>
                </c:pt>
                <c:pt idx="58">
                  <c:v>18.2212373908208</c:v>
                </c:pt>
                <c:pt idx="59">
                  <c:v>18.535396656179778</c:v>
                </c:pt>
                <c:pt idx="60">
                  <c:v>18.849555921538759</c:v>
                </c:pt>
                <c:pt idx="61">
                  <c:v>19.16371518689774</c:v>
                </c:pt>
                <c:pt idx="62">
                  <c:v>19.477874452256717</c:v>
                </c:pt>
                <c:pt idx="63">
                  <c:v>19.792033717615698</c:v>
                </c:pt>
                <c:pt idx="64">
                  <c:v>20.106192982974676</c:v>
                </c:pt>
                <c:pt idx="65">
                  <c:v>20.420352248333653</c:v>
                </c:pt>
                <c:pt idx="66">
                  <c:v>20.734511513692635</c:v>
                </c:pt>
                <c:pt idx="67">
                  <c:v>21.048670779051612</c:v>
                </c:pt>
                <c:pt idx="68">
                  <c:v>21.362830044410593</c:v>
                </c:pt>
                <c:pt idx="69">
                  <c:v>21.676989309769574</c:v>
                </c:pt>
                <c:pt idx="70">
                  <c:v>21.991148575128552</c:v>
                </c:pt>
                <c:pt idx="71">
                  <c:v>22.305307840487533</c:v>
                </c:pt>
                <c:pt idx="72">
                  <c:v>22.61946710584651</c:v>
                </c:pt>
                <c:pt idx="73">
                  <c:v>22.933626371205488</c:v>
                </c:pt>
                <c:pt idx="74">
                  <c:v>23.247785636564469</c:v>
                </c:pt>
                <c:pt idx="75">
                  <c:v>23.561944901923447</c:v>
                </c:pt>
                <c:pt idx="76">
                  <c:v>23.876104167282428</c:v>
                </c:pt>
                <c:pt idx="77">
                  <c:v>24.190263432641409</c:v>
                </c:pt>
                <c:pt idx="78">
                  <c:v>24.504422698000386</c:v>
                </c:pt>
                <c:pt idx="79">
                  <c:v>24.818581963359367</c:v>
                </c:pt>
                <c:pt idx="80">
                  <c:v>25.132741228718345</c:v>
                </c:pt>
                <c:pt idx="81">
                  <c:v>25.446900494077322</c:v>
                </c:pt>
                <c:pt idx="82">
                  <c:v>25.7610597594363</c:v>
                </c:pt>
                <c:pt idx="83">
                  <c:v>26.075219024795285</c:v>
                </c:pt>
                <c:pt idx="84">
                  <c:v>26.389378290154262</c:v>
                </c:pt>
                <c:pt idx="85">
                  <c:v>26.703537555513243</c:v>
                </c:pt>
                <c:pt idx="86">
                  <c:v>27.017696820872221</c:v>
                </c:pt>
                <c:pt idx="87">
                  <c:v>27.331856086231198</c:v>
                </c:pt>
                <c:pt idx="88">
                  <c:v>27.646015351590176</c:v>
                </c:pt>
                <c:pt idx="89">
                  <c:v>27.960174616949161</c:v>
                </c:pt>
                <c:pt idx="90">
                  <c:v>28.274333882308138</c:v>
                </c:pt>
                <c:pt idx="91">
                  <c:v>28.588493147667116</c:v>
                </c:pt>
                <c:pt idx="92">
                  <c:v>28.902652413026097</c:v>
                </c:pt>
                <c:pt idx="93">
                  <c:v>29.216811678385074</c:v>
                </c:pt>
                <c:pt idx="94">
                  <c:v>29.530970943744059</c:v>
                </c:pt>
                <c:pt idx="95">
                  <c:v>29.845130209103036</c:v>
                </c:pt>
                <c:pt idx="96">
                  <c:v>30.159289474462014</c:v>
                </c:pt>
                <c:pt idx="97">
                  <c:v>30.473448739820991</c:v>
                </c:pt>
                <c:pt idx="98">
                  <c:v>30.787608005179969</c:v>
                </c:pt>
                <c:pt idx="99">
                  <c:v>31.101767270538954</c:v>
                </c:pt>
                <c:pt idx="100">
                  <c:v>31.415926535897931</c:v>
                </c:pt>
                <c:pt idx="101">
                  <c:v>31.730085801256912</c:v>
                </c:pt>
                <c:pt idx="102">
                  <c:v>32.044245066615886</c:v>
                </c:pt>
                <c:pt idx="103">
                  <c:v>32.358404331974867</c:v>
                </c:pt>
                <c:pt idx="104">
                  <c:v>32.672563597333848</c:v>
                </c:pt>
                <c:pt idx="105">
                  <c:v>32.986722862692829</c:v>
                </c:pt>
                <c:pt idx="106">
                  <c:v>33.300882128051811</c:v>
                </c:pt>
                <c:pt idx="107">
                  <c:v>33.615041393410785</c:v>
                </c:pt>
                <c:pt idx="108">
                  <c:v>33.929200658769766</c:v>
                </c:pt>
                <c:pt idx="109">
                  <c:v>34.24335992412874</c:v>
                </c:pt>
                <c:pt idx="110">
                  <c:v>34.557519189487728</c:v>
                </c:pt>
                <c:pt idx="111">
                  <c:v>34.871678454846702</c:v>
                </c:pt>
                <c:pt idx="112">
                  <c:v>35.185837720205683</c:v>
                </c:pt>
                <c:pt idx="113">
                  <c:v>35.499996985564664</c:v>
                </c:pt>
                <c:pt idx="114">
                  <c:v>35.814156250923638</c:v>
                </c:pt>
                <c:pt idx="115">
                  <c:v>36.128315516282626</c:v>
                </c:pt>
                <c:pt idx="116">
                  <c:v>36.4424747816416</c:v>
                </c:pt>
                <c:pt idx="117">
                  <c:v>36.756634047000581</c:v>
                </c:pt>
                <c:pt idx="118">
                  <c:v>37.070793312359555</c:v>
                </c:pt>
                <c:pt idx="119">
                  <c:v>37.384952577718536</c:v>
                </c:pt>
                <c:pt idx="120">
                  <c:v>37.699111843077517</c:v>
                </c:pt>
                <c:pt idx="121">
                  <c:v>38.013271108436498</c:v>
                </c:pt>
                <c:pt idx="122">
                  <c:v>38.32743037379548</c:v>
                </c:pt>
                <c:pt idx="123">
                  <c:v>38.641589639154454</c:v>
                </c:pt>
                <c:pt idx="124">
                  <c:v>38.955748904513435</c:v>
                </c:pt>
                <c:pt idx="125">
                  <c:v>39.269908169872409</c:v>
                </c:pt>
                <c:pt idx="126">
                  <c:v>39.584067435231397</c:v>
                </c:pt>
                <c:pt idx="127">
                  <c:v>39.898226700590371</c:v>
                </c:pt>
                <c:pt idx="128">
                  <c:v>40.212385965949352</c:v>
                </c:pt>
                <c:pt idx="129">
                  <c:v>40.526545231308333</c:v>
                </c:pt>
                <c:pt idx="130">
                  <c:v>40.840704496667307</c:v>
                </c:pt>
                <c:pt idx="131">
                  <c:v>41.154863762026295</c:v>
                </c:pt>
                <c:pt idx="132">
                  <c:v>41.469023027385269</c:v>
                </c:pt>
                <c:pt idx="133">
                  <c:v>41.78318229274425</c:v>
                </c:pt>
                <c:pt idx="134">
                  <c:v>42.097341558103224</c:v>
                </c:pt>
                <c:pt idx="135">
                  <c:v>42.411500823462205</c:v>
                </c:pt>
                <c:pt idx="136">
                  <c:v>42.725660088821186</c:v>
                </c:pt>
                <c:pt idx="137">
                  <c:v>43.039819354180167</c:v>
                </c:pt>
                <c:pt idx="138">
                  <c:v>43.353978619539149</c:v>
                </c:pt>
                <c:pt idx="139">
                  <c:v>43.668137884898123</c:v>
                </c:pt>
                <c:pt idx="140">
                  <c:v>43.982297150257104</c:v>
                </c:pt>
                <c:pt idx="141">
                  <c:v>44.296456415616078</c:v>
                </c:pt>
                <c:pt idx="142">
                  <c:v>44.610615680975066</c:v>
                </c:pt>
                <c:pt idx="143">
                  <c:v>44.92477494633404</c:v>
                </c:pt>
                <c:pt idx="144">
                  <c:v>45.238934211693021</c:v>
                </c:pt>
                <c:pt idx="145">
                  <c:v>45.553093477052002</c:v>
                </c:pt>
                <c:pt idx="146">
                  <c:v>45.867252742410976</c:v>
                </c:pt>
                <c:pt idx="147">
                  <c:v>46.181412007769964</c:v>
                </c:pt>
                <c:pt idx="148">
                  <c:v>46.495571273128938</c:v>
                </c:pt>
                <c:pt idx="149">
                  <c:v>46.809730538487919</c:v>
                </c:pt>
                <c:pt idx="150">
                  <c:v>47.123889803846893</c:v>
                </c:pt>
                <c:pt idx="151">
                  <c:v>47.438049069205874</c:v>
                </c:pt>
                <c:pt idx="152">
                  <c:v>47.752208334564855</c:v>
                </c:pt>
                <c:pt idx="153">
                  <c:v>48.066367599923836</c:v>
                </c:pt>
                <c:pt idx="154">
                  <c:v>48.380526865282818</c:v>
                </c:pt>
                <c:pt idx="155">
                  <c:v>48.694686130641792</c:v>
                </c:pt>
                <c:pt idx="156">
                  <c:v>49.008845396000773</c:v>
                </c:pt>
                <c:pt idx="157">
                  <c:v>49.323004661359747</c:v>
                </c:pt>
                <c:pt idx="158">
                  <c:v>49.637163926718735</c:v>
                </c:pt>
                <c:pt idx="159">
                  <c:v>49.951323192077709</c:v>
                </c:pt>
                <c:pt idx="160">
                  <c:v>50.26548245743669</c:v>
                </c:pt>
                <c:pt idx="161">
                  <c:v>50.579641722795671</c:v>
                </c:pt>
                <c:pt idx="162">
                  <c:v>50.893800988154645</c:v>
                </c:pt>
                <c:pt idx="163">
                  <c:v>51.207960253513626</c:v>
                </c:pt>
                <c:pt idx="164">
                  <c:v>51.5221195188726</c:v>
                </c:pt>
                <c:pt idx="165">
                  <c:v>51.836278784231581</c:v>
                </c:pt>
                <c:pt idx="166">
                  <c:v>52.150438049590569</c:v>
                </c:pt>
                <c:pt idx="167">
                  <c:v>52.46459731494955</c:v>
                </c:pt>
                <c:pt idx="168">
                  <c:v>52.778756580308524</c:v>
                </c:pt>
                <c:pt idx="169">
                  <c:v>53.092915845667505</c:v>
                </c:pt>
                <c:pt idx="170">
                  <c:v>53.407075111026487</c:v>
                </c:pt>
              </c:numCache>
            </c:numRef>
          </c:xVal>
          <c:yVal>
            <c:numRef>
              <c:f>Sheet1!$C$2:$C$172</c:f>
              <c:numCache>
                <c:formatCode>General</c:formatCode>
                <c:ptCount val="171"/>
                <c:pt idx="0">
                  <c:v>0</c:v>
                </c:pt>
                <c:pt idx="1">
                  <c:v>0.3090169943749474</c:v>
                </c:pt>
                <c:pt idx="2">
                  <c:v>0.58778525229247314</c:v>
                </c:pt>
                <c:pt idx="3">
                  <c:v>0.80901699437494745</c:v>
                </c:pt>
                <c:pt idx="4">
                  <c:v>0.95105651629515353</c:v>
                </c:pt>
                <c:pt idx="5">
                  <c:v>1</c:v>
                </c:pt>
                <c:pt idx="6">
                  <c:v>0.95105651629515364</c:v>
                </c:pt>
                <c:pt idx="7">
                  <c:v>0.80901699437494745</c:v>
                </c:pt>
                <c:pt idx="8">
                  <c:v>0.58778525229247325</c:v>
                </c:pt>
                <c:pt idx="9">
                  <c:v>0.30901699437494751</c:v>
                </c:pt>
                <c:pt idx="10">
                  <c:v>1.22514845490862E-16</c:v>
                </c:pt>
                <c:pt idx="11">
                  <c:v>-0.3090169943749469</c:v>
                </c:pt>
                <c:pt idx="12">
                  <c:v>-0.58778525229247303</c:v>
                </c:pt>
                <c:pt idx="13">
                  <c:v>-0.80901699437494734</c:v>
                </c:pt>
                <c:pt idx="14">
                  <c:v>-0.95105651629515353</c:v>
                </c:pt>
                <c:pt idx="15">
                  <c:v>-1</c:v>
                </c:pt>
                <c:pt idx="16">
                  <c:v>-0.95105651629515364</c:v>
                </c:pt>
                <c:pt idx="17">
                  <c:v>-0.80901699437494756</c:v>
                </c:pt>
                <c:pt idx="18">
                  <c:v>-0.58778525229247336</c:v>
                </c:pt>
                <c:pt idx="19">
                  <c:v>-0.30901699437494762</c:v>
                </c:pt>
                <c:pt idx="20">
                  <c:v>-2.45029690981724E-16</c:v>
                </c:pt>
                <c:pt idx="21">
                  <c:v>0.30901699437494717</c:v>
                </c:pt>
                <c:pt idx="22">
                  <c:v>0.58778525229247214</c:v>
                </c:pt>
                <c:pt idx="23">
                  <c:v>0.80901699437494723</c:v>
                </c:pt>
                <c:pt idx="24">
                  <c:v>0.95105651629515353</c:v>
                </c:pt>
                <c:pt idx="25">
                  <c:v>1</c:v>
                </c:pt>
                <c:pt idx="26">
                  <c:v>0.95105651629515364</c:v>
                </c:pt>
                <c:pt idx="27">
                  <c:v>0.80901699437494767</c:v>
                </c:pt>
                <c:pt idx="28">
                  <c:v>0.58778525229247336</c:v>
                </c:pt>
                <c:pt idx="29">
                  <c:v>0.30901699437494778</c:v>
                </c:pt>
                <c:pt idx="30">
                  <c:v>3.67544536472586E-16</c:v>
                </c:pt>
                <c:pt idx="31">
                  <c:v>-0.30901699437494706</c:v>
                </c:pt>
                <c:pt idx="32">
                  <c:v>-0.5877852522924728</c:v>
                </c:pt>
                <c:pt idx="33">
                  <c:v>-0.80901699437494723</c:v>
                </c:pt>
                <c:pt idx="34">
                  <c:v>-0.95105651629515342</c:v>
                </c:pt>
                <c:pt idx="35">
                  <c:v>-1</c:v>
                </c:pt>
                <c:pt idx="36">
                  <c:v>-0.95105651629515375</c:v>
                </c:pt>
                <c:pt idx="37">
                  <c:v>-0.80901699437494767</c:v>
                </c:pt>
                <c:pt idx="38">
                  <c:v>-0.58778525229247347</c:v>
                </c:pt>
                <c:pt idx="39">
                  <c:v>-0.3090169943749479</c:v>
                </c:pt>
                <c:pt idx="40">
                  <c:v>-4.90059381963448E-16</c:v>
                </c:pt>
                <c:pt idx="41">
                  <c:v>0.30901699437494523</c:v>
                </c:pt>
                <c:pt idx="42">
                  <c:v>0.58778525229247269</c:v>
                </c:pt>
                <c:pt idx="43">
                  <c:v>0.80901699437494712</c:v>
                </c:pt>
                <c:pt idx="44">
                  <c:v>0.95105651629515287</c:v>
                </c:pt>
                <c:pt idx="45">
                  <c:v>1</c:v>
                </c:pt>
                <c:pt idx="46">
                  <c:v>0.95105651629515375</c:v>
                </c:pt>
                <c:pt idx="47">
                  <c:v>0.80901699437494667</c:v>
                </c:pt>
                <c:pt idx="48">
                  <c:v>0.58778525229247358</c:v>
                </c:pt>
                <c:pt idx="49">
                  <c:v>0.30901699437494967</c:v>
                </c:pt>
                <c:pt idx="50">
                  <c:v>6.1257422745431001E-16</c:v>
                </c:pt>
                <c:pt idx="51">
                  <c:v>-0.30901699437494512</c:v>
                </c:pt>
                <c:pt idx="52">
                  <c:v>-0.58778525229247258</c:v>
                </c:pt>
                <c:pt idx="53">
                  <c:v>-0.80901699437494812</c:v>
                </c:pt>
                <c:pt idx="54">
                  <c:v>-0.95105651629515342</c:v>
                </c:pt>
                <c:pt idx="55">
                  <c:v>-1</c:v>
                </c:pt>
                <c:pt idx="56">
                  <c:v>-0.95105651629515375</c:v>
                </c:pt>
                <c:pt idx="57">
                  <c:v>-0.80901699437494889</c:v>
                </c:pt>
                <c:pt idx="58">
                  <c:v>-0.58778525229247369</c:v>
                </c:pt>
                <c:pt idx="59">
                  <c:v>-0.30901699437494978</c:v>
                </c:pt>
                <c:pt idx="60">
                  <c:v>-7.3508907294517201E-16</c:v>
                </c:pt>
                <c:pt idx="61">
                  <c:v>0.30901699437494839</c:v>
                </c:pt>
                <c:pt idx="62">
                  <c:v>0.58778525229247247</c:v>
                </c:pt>
                <c:pt idx="63">
                  <c:v>0.80901699437494801</c:v>
                </c:pt>
                <c:pt idx="64">
                  <c:v>0.95105651629515331</c:v>
                </c:pt>
                <c:pt idx="65">
                  <c:v>1</c:v>
                </c:pt>
                <c:pt idx="66">
                  <c:v>0.95105651629515386</c:v>
                </c:pt>
                <c:pt idx="67">
                  <c:v>0.80901699437494901</c:v>
                </c:pt>
                <c:pt idx="68">
                  <c:v>0.5877852522924738</c:v>
                </c:pt>
                <c:pt idx="69">
                  <c:v>0.30901699437494656</c:v>
                </c:pt>
                <c:pt idx="70">
                  <c:v>8.5760391843603401E-16</c:v>
                </c:pt>
                <c:pt idx="71">
                  <c:v>-0.30901699437494828</c:v>
                </c:pt>
                <c:pt idx="72">
                  <c:v>-0.58778525229247247</c:v>
                </c:pt>
                <c:pt idx="73">
                  <c:v>-0.8090169943749459</c:v>
                </c:pt>
                <c:pt idx="74">
                  <c:v>-0.95105651629515331</c:v>
                </c:pt>
                <c:pt idx="75">
                  <c:v>-1</c:v>
                </c:pt>
                <c:pt idx="76">
                  <c:v>-0.95105651629515386</c:v>
                </c:pt>
                <c:pt idx="77">
                  <c:v>-0.8090169943749469</c:v>
                </c:pt>
                <c:pt idx="78">
                  <c:v>-0.58778525229247391</c:v>
                </c:pt>
                <c:pt idx="79">
                  <c:v>-0.30901699437494667</c:v>
                </c:pt>
                <c:pt idx="80">
                  <c:v>-9.8011876392689601E-16</c:v>
                </c:pt>
                <c:pt idx="81">
                  <c:v>0.30901699437494479</c:v>
                </c:pt>
                <c:pt idx="82">
                  <c:v>0.58778525229246947</c:v>
                </c:pt>
                <c:pt idx="83">
                  <c:v>0.8090169943749479</c:v>
                </c:pt>
                <c:pt idx="84">
                  <c:v>0.95105651629515331</c:v>
                </c:pt>
                <c:pt idx="85">
                  <c:v>1</c:v>
                </c:pt>
                <c:pt idx="86">
                  <c:v>0.95105651629515386</c:v>
                </c:pt>
                <c:pt idx="87">
                  <c:v>0.80901699437494912</c:v>
                </c:pt>
                <c:pt idx="88">
                  <c:v>0.58778525229247691</c:v>
                </c:pt>
                <c:pt idx="89">
                  <c:v>0.30901699437494679</c:v>
                </c:pt>
                <c:pt idx="90">
                  <c:v>1.102633609417758E-15</c:v>
                </c:pt>
                <c:pt idx="91">
                  <c:v>-0.30901699437494468</c:v>
                </c:pt>
                <c:pt idx="92">
                  <c:v>-0.58778525229247225</c:v>
                </c:pt>
                <c:pt idx="93">
                  <c:v>-0.80901699437494567</c:v>
                </c:pt>
                <c:pt idx="94">
                  <c:v>-0.95105651629515431</c:v>
                </c:pt>
                <c:pt idx="95">
                  <c:v>-1</c:v>
                </c:pt>
                <c:pt idx="96">
                  <c:v>-0.95105651629515398</c:v>
                </c:pt>
                <c:pt idx="97">
                  <c:v>-0.80901699437494912</c:v>
                </c:pt>
                <c:pt idx="98">
                  <c:v>-0.58778525229247702</c:v>
                </c:pt>
                <c:pt idx="99">
                  <c:v>-0.3090169943749469</c:v>
                </c:pt>
                <c:pt idx="100">
                  <c:v>-1.22514845490862E-15</c:v>
                </c:pt>
                <c:pt idx="101">
                  <c:v>0.30901699437494795</c:v>
                </c:pt>
                <c:pt idx="102">
                  <c:v>0.58778525229246925</c:v>
                </c:pt>
                <c:pt idx="103">
                  <c:v>0.80901699437494567</c:v>
                </c:pt>
                <c:pt idx="104">
                  <c:v>0.9510565162951532</c:v>
                </c:pt>
                <c:pt idx="105">
                  <c:v>1</c:v>
                </c:pt>
                <c:pt idx="106">
                  <c:v>0.95105651629515287</c:v>
                </c:pt>
                <c:pt idx="107">
                  <c:v>0.80901699437494923</c:v>
                </c:pt>
                <c:pt idx="108">
                  <c:v>0.58778525229247425</c:v>
                </c:pt>
                <c:pt idx="109">
                  <c:v>0.30901699437495378</c:v>
                </c:pt>
                <c:pt idx="110">
                  <c:v>-2.2050503784010189E-15</c:v>
                </c:pt>
                <c:pt idx="111">
                  <c:v>-0.30901699437494445</c:v>
                </c:pt>
                <c:pt idx="112">
                  <c:v>-0.58778525229247203</c:v>
                </c:pt>
                <c:pt idx="113">
                  <c:v>-0.80901699437494767</c:v>
                </c:pt>
                <c:pt idx="114">
                  <c:v>-0.95105651629515209</c:v>
                </c:pt>
                <c:pt idx="115">
                  <c:v>-1</c:v>
                </c:pt>
                <c:pt idx="116">
                  <c:v>-0.95105651629515398</c:v>
                </c:pt>
                <c:pt idx="117">
                  <c:v>-0.80901699437494723</c:v>
                </c:pt>
                <c:pt idx="118">
                  <c:v>-0.58778525229247713</c:v>
                </c:pt>
                <c:pt idx="119">
                  <c:v>-0.3090169943749505</c:v>
                </c:pt>
                <c:pt idx="120">
                  <c:v>-1.470178145890344E-15</c:v>
                </c:pt>
                <c:pt idx="121">
                  <c:v>0.30901699437494773</c:v>
                </c:pt>
                <c:pt idx="122">
                  <c:v>0.5877852522924748</c:v>
                </c:pt>
                <c:pt idx="123">
                  <c:v>0.80901699437494545</c:v>
                </c:pt>
                <c:pt idx="124">
                  <c:v>0.95105651629515309</c:v>
                </c:pt>
                <c:pt idx="125">
                  <c:v>1</c:v>
                </c:pt>
                <c:pt idx="126">
                  <c:v>0.95105651629515298</c:v>
                </c:pt>
                <c:pt idx="127">
                  <c:v>0.80901699437494934</c:v>
                </c:pt>
                <c:pt idx="128">
                  <c:v>0.58778525229247436</c:v>
                </c:pt>
                <c:pt idx="129">
                  <c:v>0.30901699437494723</c:v>
                </c:pt>
                <c:pt idx="130">
                  <c:v>5.1454066701817069E-15</c:v>
                </c:pt>
                <c:pt idx="131">
                  <c:v>-0.30901699437495095</c:v>
                </c:pt>
                <c:pt idx="132">
                  <c:v>-0.5877852522924718</c:v>
                </c:pt>
                <c:pt idx="133">
                  <c:v>-0.80901699437494756</c:v>
                </c:pt>
                <c:pt idx="134">
                  <c:v>-0.95105651629515198</c:v>
                </c:pt>
                <c:pt idx="135">
                  <c:v>-1</c:v>
                </c:pt>
                <c:pt idx="136">
                  <c:v>-0.95105651629515409</c:v>
                </c:pt>
                <c:pt idx="137">
                  <c:v>-0.80901699437494734</c:v>
                </c:pt>
                <c:pt idx="138">
                  <c:v>-0.58778525229247158</c:v>
                </c:pt>
                <c:pt idx="139">
                  <c:v>-0.30901699437495073</c:v>
                </c:pt>
                <c:pt idx="140">
                  <c:v>-1.715207836872068E-15</c:v>
                </c:pt>
                <c:pt idx="141">
                  <c:v>0.30901699437494073</c:v>
                </c:pt>
                <c:pt idx="142">
                  <c:v>0.58778525229247458</c:v>
                </c:pt>
                <c:pt idx="143">
                  <c:v>0.80901699437494534</c:v>
                </c:pt>
                <c:pt idx="144">
                  <c:v>0.95105651629515298</c:v>
                </c:pt>
                <c:pt idx="145">
                  <c:v>1</c:v>
                </c:pt>
                <c:pt idx="146">
                  <c:v>0.9510565162951552</c:v>
                </c:pt>
                <c:pt idx="147">
                  <c:v>0.80901699437494534</c:v>
                </c:pt>
                <c:pt idx="148">
                  <c:v>0.58778525229247458</c:v>
                </c:pt>
                <c:pt idx="149">
                  <c:v>0.30901699437494745</c:v>
                </c:pt>
                <c:pt idx="150">
                  <c:v>5.3904363611634309E-15</c:v>
                </c:pt>
                <c:pt idx="151">
                  <c:v>-0.30901699437494395</c:v>
                </c:pt>
                <c:pt idx="152">
                  <c:v>-0.58778525229247158</c:v>
                </c:pt>
                <c:pt idx="153">
                  <c:v>-0.80901699437494734</c:v>
                </c:pt>
                <c:pt idx="154">
                  <c:v>-0.95105651629515409</c:v>
                </c:pt>
                <c:pt idx="155">
                  <c:v>-1</c:v>
                </c:pt>
                <c:pt idx="156">
                  <c:v>-0.9510565162951542</c:v>
                </c:pt>
                <c:pt idx="157">
                  <c:v>-0.80901699437495167</c:v>
                </c:pt>
                <c:pt idx="158">
                  <c:v>-0.5877852522924718</c:v>
                </c:pt>
                <c:pt idx="159">
                  <c:v>-0.30901699437495095</c:v>
                </c:pt>
                <c:pt idx="160">
                  <c:v>-1.960237527853792E-15</c:v>
                </c:pt>
                <c:pt idx="161">
                  <c:v>0.30901699437494723</c:v>
                </c:pt>
                <c:pt idx="162">
                  <c:v>0.5877852522924687</c:v>
                </c:pt>
                <c:pt idx="163">
                  <c:v>0.80901699437494523</c:v>
                </c:pt>
                <c:pt idx="164">
                  <c:v>0.95105651629515076</c:v>
                </c:pt>
                <c:pt idx="165">
                  <c:v>1</c:v>
                </c:pt>
                <c:pt idx="166">
                  <c:v>0.95105651629515309</c:v>
                </c:pt>
                <c:pt idx="167">
                  <c:v>0.80901699437494545</c:v>
                </c:pt>
                <c:pt idx="168">
                  <c:v>0.5877852522924748</c:v>
                </c:pt>
                <c:pt idx="169">
                  <c:v>0.30901699437494773</c:v>
                </c:pt>
                <c:pt idx="170">
                  <c:v>-1.4699613054558469E-15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A4B-4167-A874-091F68F0BB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0168600"/>
        <c:axId val="275227056"/>
      </c:scatterChart>
      <c:valAx>
        <c:axId val="27016860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7056"/>
        <c:crosses val="autoZero"/>
        <c:crossBetween val="midCat"/>
      </c:valAx>
      <c:valAx>
        <c:axId val="27522705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016860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961316126165194E-3"/>
          <c:y val="6.2628102937827376E-2"/>
          <c:w val="0.98748346957864896"/>
          <c:h val="0.8747437941243452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Y-Values</c:v>
                </c:pt>
              </c:strCache>
            </c:strRef>
          </c:tx>
          <c:spPr>
            <a:ln w="41275" cap="rnd">
              <a:solidFill>
                <a:srgbClr val="00800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Sheet1!$B$2:$B$122</c:f>
              <c:numCache>
                <c:formatCode>General</c:formatCode>
                <c:ptCount val="121"/>
                <c:pt idx="0">
                  <c:v>0</c:v>
                </c:pt>
                <c:pt idx="1">
                  <c:v>0.31415926535897931</c:v>
                </c:pt>
                <c:pt idx="2">
                  <c:v>0.62831853071795862</c:v>
                </c:pt>
                <c:pt idx="3">
                  <c:v>0.94247779607693793</c:v>
                </c:pt>
                <c:pt idx="4">
                  <c:v>1.2566370614359172</c:v>
                </c:pt>
                <c:pt idx="5">
                  <c:v>1.5707963267948966</c:v>
                </c:pt>
                <c:pt idx="6">
                  <c:v>1.8849555921538759</c:v>
                </c:pt>
                <c:pt idx="7">
                  <c:v>2.1991148575128552</c:v>
                </c:pt>
                <c:pt idx="8">
                  <c:v>2.5132741228718345</c:v>
                </c:pt>
                <c:pt idx="9">
                  <c:v>2.8274333882308138</c:v>
                </c:pt>
                <c:pt idx="10">
                  <c:v>3.1415926535897931</c:v>
                </c:pt>
                <c:pt idx="11">
                  <c:v>3.455751918948772</c:v>
                </c:pt>
                <c:pt idx="12">
                  <c:v>3.7699111843077517</c:v>
                </c:pt>
                <c:pt idx="13">
                  <c:v>4.0840704496667311</c:v>
                </c:pt>
                <c:pt idx="14">
                  <c:v>4.3982297150257104</c:v>
                </c:pt>
                <c:pt idx="15">
                  <c:v>4.7123889803846897</c:v>
                </c:pt>
                <c:pt idx="16">
                  <c:v>5.026548245743669</c:v>
                </c:pt>
                <c:pt idx="17">
                  <c:v>5.3407075111026483</c:v>
                </c:pt>
                <c:pt idx="18">
                  <c:v>5.6548667764616276</c:v>
                </c:pt>
                <c:pt idx="19">
                  <c:v>5.9690260418206069</c:v>
                </c:pt>
                <c:pt idx="20">
                  <c:v>6.2831853071795862</c:v>
                </c:pt>
                <c:pt idx="21">
                  <c:v>6.5973445725385655</c:v>
                </c:pt>
                <c:pt idx="22">
                  <c:v>6.911503837897544</c:v>
                </c:pt>
                <c:pt idx="23">
                  <c:v>7.2256631032565242</c:v>
                </c:pt>
                <c:pt idx="24">
                  <c:v>7.5398223686155035</c:v>
                </c:pt>
                <c:pt idx="25">
                  <c:v>7.8539816339744828</c:v>
                </c:pt>
                <c:pt idx="26">
                  <c:v>8.1681408993334621</c:v>
                </c:pt>
                <c:pt idx="27">
                  <c:v>8.4823001646924414</c:v>
                </c:pt>
                <c:pt idx="28">
                  <c:v>8.7964594300514207</c:v>
                </c:pt>
                <c:pt idx="29">
                  <c:v>9.1106186954104</c:v>
                </c:pt>
                <c:pt idx="30">
                  <c:v>9.4247779607693793</c:v>
                </c:pt>
                <c:pt idx="31">
                  <c:v>9.7389372261283587</c:v>
                </c:pt>
                <c:pt idx="32">
                  <c:v>10.053096491487338</c:v>
                </c:pt>
                <c:pt idx="33">
                  <c:v>10.367255756846317</c:v>
                </c:pt>
                <c:pt idx="34">
                  <c:v>10.681415022205297</c:v>
                </c:pt>
                <c:pt idx="35">
                  <c:v>10.995574287564276</c:v>
                </c:pt>
                <c:pt idx="36">
                  <c:v>11.309733552923255</c:v>
                </c:pt>
                <c:pt idx="37">
                  <c:v>11.623892818282235</c:v>
                </c:pt>
                <c:pt idx="38">
                  <c:v>11.938052083641214</c:v>
                </c:pt>
                <c:pt idx="39">
                  <c:v>12.252211349000193</c:v>
                </c:pt>
                <c:pt idx="40">
                  <c:v>12.566370614359172</c:v>
                </c:pt>
                <c:pt idx="41">
                  <c:v>12.88052987971815</c:v>
                </c:pt>
                <c:pt idx="42">
                  <c:v>13.194689145077131</c:v>
                </c:pt>
                <c:pt idx="43">
                  <c:v>13.50884841043611</c:v>
                </c:pt>
                <c:pt idx="44">
                  <c:v>13.823007675795088</c:v>
                </c:pt>
                <c:pt idx="45">
                  <c:v>14.137166941154069</c:v>
                </c:pt>
                <c:pt idx="46">
                  <c:v>14.451326206513048</c:v>
                </c:pt>
                <c:pt idx="47">
                  <c:v>14.765485471872029</c:v>
                </c:pt>
                <c:pt idx="48">
                  <c:v>15.079644737231007</c:v>
                </c:pt>
                <c:pt idx="49">
                  <c:v>15.393804002589984</c:v>
                </c:pt>
                <c:pt idx="50">
                  <c:v>15.707963267948966</c:v>
                </c:pt>
                <c:pt idx="51">
                  <c:v>16.022122533307943</c:v>
                </c:pt>
                <c:pt idx="52">
                  <c:v>16.336281798666924</c:v>
                </c:pt>
                <c:pt idx="53">
                  <c:v>16.650441064025905</c:v>
                </c:pt>
                <c:pt idx="54">
                  <c:v>16.964600329384883</c:v>
                </c:pt>
                <c:pt idx="55">
                  <c:v>17.278759594743864</c:v>
                </c:pt>
                <c:pt idx="56">
                  <c:v>17.592918860102841</c:v>
                </c:pt>
                <c:pt idx="57">
                  <c:v>17.907078125461819</c:v>
                </c:pt>
                <c:pt idx="58">
                  <c:v>18.2212373908208</c:v>
                </c:pt>
                <c:pt idx="59">
                  <c:v>18.535396656179778</c:v>
                </c:pt>
                <c:pt idx="60">
                  <c:v>18.849555921538759</c:v>
                </c:pt>
                <c:pt idx="61">
                  <c:v>19.16371518689774</c:v>
                </c:pt>
                <c:pt idx="62">
                  <c:v>19.477874452256717</c:v>
                </c:pt>
                <c:pt idx="63">
                  <c:v>19.792033717615698</c:v>
                </c:pt>
                <c:pt idx="64">
                  <c:v>20.106192982974676</c:v>
                </c:pt>
                <c:pt idx="65">
                  <c:v>20.420352248333653</c:v>
                </c:pt>
                <c:pt idx="66">
                  <c:v>20.734511513692635</c:v>
                </c:pt>
                <c:pt idx="67">
                  <c:v>21.048670779051612</c:v>
                </c:pt>
                <c:pt idx="68">
                  <c:v>21.362830044410593</c:v>
                </c:pt>
                <c:pt idx="69">
                  <c:v>21.676989309769574</c:v>
                </c:pt>
                <c:pt idx="70">
                  <c:v>21.991148575128552</c:v>
                </c:pt>
                <c:pt idx="71">
                  <c:v>22.305307840487533</c:v>
                </c:pt>
                <c:pt idx="72">
                  <c:v>22.61946710584651</c:v>
                </c:pt>
                <c:pt idx="73">
                  <c:v>22.933626371205488</c:v>
                </c:pt>
                <c:pt idx="74">
                  <c:v>23.247785636564469</c:v>
                </c:pt>
                <c:pt idx="75">
                  <c:v>23.561944901923447</c:v>
                </c:pt>
                <c:pt idx="76">
                  <c:v>23.876104167282428</c:v>
                </c:pt>
                <c:pt idx="77">
                  <c:v>24.190263432641409</c:v>
                </c:pt>
                <c:pt idx="78">
                  <c:v>24.504422698000386</c:v>
                </c:pt>
                <c:pt idx="79">
                  <c:v>24.818581963359367</c:v>
                </c:pt>
                <c:pt idx="80">
                  <c:v>25.132741228718345</c:v>
                </c:pt>
                <c:pt idx="81">
                  <c:v>25.446900494077322</c:v>
                </c:pt>
                <c:pt idx="82">
                  <c:v>25.7610597594363</c:v>
                </c:pt>
                <c:pt idx="83">
                  <c:v>26.075219024795285</c:v>
                </c:pt>
                <c:pt idx="84">
                  <c:v>26.389378290154262</c:v>
                </c:pt>
                <c:pt idx="85">
                  <c:v>26.703537555513243</c:v>
                </c:pt>
                <c:pt idx="86">
                  <c:v>27.017696820872221</c:v>
                </c:pt>
                <c:pt idx="87">
                  <c:v>27.331856086231198</c:v>
                </c:pt>
                <c:pt idx="88">
                  <c:v>27.646015351590176</c:v>
                </c:pt>
                <c:pt idx="89">
                  <c:v>27.960174616949161</c:v>
                </c:pt>
                <c:pt idx="90">
                  <c:v>28.274333882308138</c:v>
                </c:pt>
                <c:pt idx="91">
                  <c:v>28.588493147667116</c:v>
                </c:pt>
                <c:pt idx="92">
                  <c:v>28.902652413026097</c:v>
                </c:pt>
                <c:pt idx="93">
                  <c:v>29.216811678385074</c:v>
                </c:pt>
                <c:pt idx="94">
                  <c:v>29.530970943744059</c:v>
                </c:pt>
                <c:pt idx="95">
                  <c:v>29.845130209103036</c:v>
                </c:pt>
                <c:pt idx="96">
                  <c:v>30.159289474462014</c:v>
                </c:pt>
                <c:pt idx="97">
                  <c:v>30.473448739820991</c:v>
                </c:pt>
                <c:pt idx="98">
                  <c:v>30.787608005179969</c:v>
                </c:pt>
                <c:pt idx="99">
                  <c:v>31.101767270538954</c:v>
                </c:pt>
                <c:pt idx="100">
                  <c:v>31.415926535897931</c:v>
                </c:pt>
                <c:pt idx="101">
                  <c:v>31.730085801256912</c:v>
                </c:pt>
                <c:pt idx="102">
                  <c:v>32.044245066615886</c:v>
                </c:pt>
                <c:pt idx="103">
                  <c:v>32.358404331974867</c:v>
                </c:pt>
                <c:pt idx="104">
                  <c:v>32.672563597333848</c:v>
                </c:pt>
                <c:pt idx="105">
                  <c:v>32.986722862692829</c:v>
                </c:pt>
                <c:pt idx="106">
                  <c:v>33.300882128051811</c:v>
                </c:pt>
                <c:pt idx="107">
                  <c:v>33.615041393410785</c:v>
                </c:pt>
                <c:pt idx="108">
                  <c:v>33.929200658769766</c:v>
                </c:pt>
                <c:pt idx="109">
                  <c:v>34.24335992412874</c:v>
                </c:pt>
                <c:pt idx="110">
                  <c:v>34.557519189487728</c:v>
                </c:pt>
                <c:pt idx="111">
                  <c:v>34.871678454846702</c:v>
                </c:pt>
                <c:pt idx="112">
                  <c:v>35.185837720205683</c:v>
                </c:pt>
                <c:pt idx="113">
                  <c:v>35.499996985564664</c:v>
                </c:pt>
                <c:pt idx="114">
                  <c:v>35.814156250923638</c:v>
                </c:pt>
                <c:pt idx="115">
                  <c:v>36.128315516282626</c:v>
                </c:pt>
                <c:pt idx="116">
                  <c:v>36.4424747816416</c:v>
                </c:pt>
                <c:pt idx="117">
                  <c:v>36.756634047000581</c:v>
                </c:pt>
                <c:pt idx="118">
                  <c:v>37.070793312359555</c:v>
                </c:pt>
                <c:pt idx="119">
                  <c:v>37.384952577718536</c:v>
                </c:pt>
                <c:pt idx="120">
                  <c:v>37.699111843077517</c:v>
                </c:pt>
              </c:numCache>
            </c:numRef>
          </c:xVal>
          <c:yVal>
            <c:numRef>
              <c:f>Sheet1!$C$2:$C$122</c:f>
              <c:numCache>
                <c:formatCode>General</c:formatCode>
                <c:ptCount val="121"/>
                <c:pt idx="0">
                  <c:v>0</c:v>
                </c:pt>
                <c:pt idx="1">
                  <c:v>0.3090169943749474</c:v>
                </c:pt>
                <c:pt idx="2">
                  <c:v>0.58778525229247314</c:v>
                </c:pt>
                <c:pt idx="3">
                  <c:v>0.80901699437494745</c:v>
                </c:pt>
                <c:pt idx="4">
                  <c:v>0.95105651629515353</c:v>
                </c:pt>
                <c:pt idx="5">
                  <c:v>1</c:v>
                </c:pt>
                <c:pt idx="6">
                  <c:v>0.95105651629515364</c:v>
                </c:pt>
                <c:pt idx="7">
                  <c:v>0.80901699437494745</c:v>
                </c:pt>
                <c:pt idx="8">
                  <c:v>0.58778525229247325</c:v>
                </c:pt>
                <c:pt idx="9">
                  <c:v>0.30901699437494751</c:v>
                </c:pt>
                <c:pt idx="10">
                  <c:v>1.22514845490862E-16</c:v>
                </c:pt>
                <c:pt idx="11">
                  <c:v>-0.3090169943749469</c:v>
                </c:pt>
                <c:pt idx="12">
                  <c:v>-0.58778525229247303</c:v>
                </c:pt>
                <c:pt idx="13">
                  <c:v>-0.80901699437494734</c:v>
                </c:pt>
                <c:pt idx="14">
                  <c:v>-0.95105651629515353</c:v>
                </c:pt>
                <c:pt idx="15">
                  <c:v>-1</c:v>
                </c:pt>
                <c:pt idx="16">
                  <c:v>-0.95105651629515364</c:v>
                </c:pt>
                <c:pt idx="17">
                  <c:v>-0.80901699437494756</c:v>
                </c:pt>
                <c:pt idx="18">
                  <c:v>-0.58778525229247336</c:v>
                </c:pt>
                <c:pt idx="19">
                  <c:v>-0.30901699437494762</c:v>
                </c:pt>
                <c:pt idx="20">
                  <c:v>-2.45029690981724E-16</c:v>
                </c:pt>
                <c:pt idx="21">
                  <c:v>0.30901699437494717</c:v>
                </c:pt>
                <c:pt idx="22">
                  <c:v>0.58778525229247214</c:v>
                </c:pt>
                <c:pt idx="23">
                  <c:v>0.80901699437494723</c:v>
                </c:pt>
                <c:pt idx="24">
                  <c:v>0.95105651629515353</c:v>
                </c:pt>
                <c:pt idx="25">
                  <c:v>1</c:v>
                </c:pt>
                <c:pt idx="26">
                  <c:v>0.95105651629515364</c:v>
                </c:pt>
                <c:pt idx="27">
                  <c:v>0.80901699437494767</c:v>
                </c:pt>
                <c:pt idx="28">
                  <c:v>0.58778525229247336</c:v>
                </c:pt>
                <c:pt idx="29">
                  <c:v>0.30901699437494778</c:v>
                </c:pt>
                <c:pt idx="30">
                  <c:v>3.67544536472586E-16</c:v>
                </c:pt>
                <c:pt idx="31">
                  <c:v>-0.30901699437494706</c:v>
                </c:pt>
                <c:pt idx="32">
                  <c:v>-0.5877852522924728</c:v>
                </c:pt>
                <c:pt idx="33">
                  <c:v>-0.80901699437494723</c:v>
                </c:pt>
                <c:pt idx="34">
                  <c:v>-0.95105651629515342</c:v>
                </c:pt>
                <c:pt idx="35">
                  <c:v>-1</c:v>
                </c:pt>
                <c:pt idx="36">
                  <c:v>-0.95105651629515375</c:v>
                </c:pt>
                <c:pt idx="37">
                  <c:v>-0.80901699437494767</c:v>
                </c:pt>
                <c:pt idx="38">
                  <c:v>-0.58778525229247347</c:v>
                </c:pt>
                <c:pt idx="39">
                  <c:v>-0.3090169943749479</c:v>
                </c:pt>
                <c:pt idx="40">
                  <c:v>-4.90059381963448E-16</c:v>
                </c:pt>
                <c:pt idx="41">
                  <c:v>0.30901699437494523</c:v>
                </c:pt>
                <c:pt idx="42">
                  <c:v>0.58778525229247269</c:v>
                </c:pt>
                <c:pt idx="43">
                  <c:v>0.80901699437494712</c:v>
                </c:pt>
                <c:pt idx="44">
                  <c:v>0.95105651629515287</c:v>
                </c:pt>
                <c:pt idx="45">
                  <c:v>1</c:v>
                </c:pt>
                <c:pt idx="46">
                  <c:v>0.95105651629515375</c:v>
                </c:pt>
                <c:pt idx="47">
                  <c:v>0.80901699437494667</c:v>
                </c:pt>
                <c:pt idx="48">
                  <c:v>0.58778525229247358</c:v>
                </c:pt>
                <c:pt idx="49">
                  <c:v>0.30901699437494967</c:v>
                </c:pt>
                <c:pt idx="50">
                  <c:v>6.1257422745431001E-16</c:v>
                </c:pt>
                <c:pt idx="51">
                  <c:v>-0.30901699437494512</c:v>
                </c:pt>
                <c:pt idx="52">
                  <c:v>-0.58778525229247258</c:v>
                </c:pt>
                <c:pt idx="53">
                  <c:v>-0.80901699437494812</c:v>
                </c:pt>
                <c:pt idx="54">
                  <c:v>-0.95105651629515342</c:v>
                </c:pt>
                <c:pt idx="55">
                  <c:v>-1</c:v>
                </c:pt>
                <c:pt idx="56">
                  <c:v>-0.95105651629515375</c:v>
                </c:pt>
                <c:pt idx="57">
                  <c:v>-0.80901699437494889</c:v>
                </c:pt>
                <c:pt idx="58">
                  <c:v>-0.58778525229247369</c:v>
                </c:pt>
                <c:pt idx="59">
                  <c:v>-0.30901699437494978</c:v>
                </c:pt>
                <c:pt idx="60">
                  <c:v>-7.3508907294517201E-16</c:v>
                </c:pt>
                <c:pt idx="61">
                  <c:v>0.30901699437494839</c:v>
                </c:pt>
                <c:pt idx="62">
                  <c:v>0.58778525229247247</c:v>
                </c:pt>
                <c:pt idx="63">
                  <c:v>0.80901699437494801</c:v>
                </c:pt>
                <c:pt idx="64">
                  <c:v>0.95105651629515331</c:v>
                </c:pt>
                <c:pt idx="65">
                  <c:v>1</c:v>
                </c:pt>
                <c:pt idx="66">
                  <c:v>0.95105651629515386</c:v>
                </c:pt>
                <c:pt idx="67">
                  <c:v>0.80901699437494901</c:v>
                </c:pt>
                <c:pt idx="68">
                  <c:v>0.5877852522924738</c:v>
                </c:pt>
                <c:pt idx="69">
                  <c:v>0.30901699437494656</c:v>
                </c:pt>
                <c:pt idx="70">
                  <c:v>8.5760391843603401E-16</c:v>
                </c:pt>
                <c:pt idx="71">
                  <c:v>-0.30901699437494828</c:v>
                </c:pt>
                <c:pt idx="72">
                  <c:v>-0.58778525229247247</c:v>
                </c:pt>
                <c:pt idx="73">
                  <c:v>-0.8090169943749459</c:v>
                </c:pt>
                <c:pt idx="74">
                  <c:v>-0.95105651629515331</c:v>
                </c:pt>
                <c:pt idx="75">
                  <c:v>-1</c:v>
                </c:pt>
                <c:pt idx="76">
                  <c:v>-0.95105651629515386</c:v>
                </c:pt>
                <c:pt idx="77">
                  <c:v>-0.8090169943749469</c:v>
                </c:pt>
                <c:pt idx="78">
                  <c:v>-0.58778525229247391</c:v>
                </c:pt>
                <c:pt idx="79">
                  <c:v>-0.30901699437494667</c:v>
                </c:pt>
                <c:pt idx="80">
                  <c:v>-9.8011876392689601E-16</c:v>
                </c:pt>
                <c:pt idx="81">
                  <c:v>0.30901699437494479</c:v>
                </c:pt>
                <c:pt idx="82">
                  <c:v>0.58778525229246947</c:v>
                </c:pt>
                <c:pt idx="83">
                  <c:v>0.8090169943749479</c:v>
                </c:pt>
                <c:pt idx="84">
                  <c:v>0.95105651629515331</c:v>
                </c:pt>
                <c:pt idx="85">
                  <c:v>1</c:v>
                </c:pt>
                <c:pt idx="86">
                  <c:v>0.95105651629515386</c:v>
                </c:pt>
                <c:pt idx="87">
                  <c:v>0.80901699437494912</c:v>
                </c:pt>
                <c:pt idx="88">
                  <c:v>0.58778525229247691</c:v>
                </c:pt>
                <c:pt idx="89">
                  <c:v>0.30901699437494679</c:v>
                </c:pt>
                <c:pt idx="90">
                  <c:v>1.102633609417758E-15</c:v>
                </c:pt>
                <c:pt idx="91">
                  <c:v>-0.30901699437494468</c:v>
                </c:pt>
                <c:pt idx="92">
                  <c:v>-0.58778525229247225</c:v>
                </c:pt>
                <c:pt idx="93">
                  <c:v>-0.80901699437494567</c:v>
                </c:pt>
                <c:pt idx="94">
                  <c:v>-0.95105651629515431</c:v>
                </c:pt>
                <c:pt idx="95">
                  <c:v>-1</c:v>
                </c:pt>
                <c:pt idx="96">
                  <c:v>-0.95105651629515398</c:v>
                </c:pt>
                <c:pt idx="97">
                  <c:v>-0.80901699437494912</c:v>
                </c:pt>
                <c:pt idx="98">
                  <c:v>-0.58778525229247702</c:v>
                </c:pt>
                <c:pt idx="99">
                  <c:v>-0.3090169943749469</c:v>
                </c:pt>
                <c:pt idx="100">
                  <c:v>-1.22514845490862E-15</c:v>
                </c:pt>
                <c:pt idx="101">
                  <c:v>0.30901699437494795</c:v>
                </c:pt>
                <c:pt idx="102">
                  <c:v>0.58778525229246925</c:v>
                </c:pt>
                <c:pt idx="103">
                  <c:v>0.80901699437494567</c:v>
                </c:pt>
                <c:pt idx="104">
                  <c:v>0.9510565162951532</c:v>
                </c:pt>
                <c:pt idx="105">
                  <c:v>1</c:v>
                </c:pt>
                <c:pt idx="106">
                  <c:v>0.95105651629515287</c:v>
                </c:pt>
                <c:pt idx="107">
                  <c:v>0.80901699437494923</c:v>
                </c:pt>
                <c:pt idx="108">
                  <c:v>0.58778525229247425</c:v>
                </c:pt>
                <c:pt idx="109">
                  <c:v>0.30901699437495378</c:v>
                </c:pt>
                <c:pt idx="110">
                  <c:v>-2.2050503784010189E-15</c:v>
                </c:pt>
                <c:pt idx="111">
                  <c:v>-0.30901699437494445</c:v>
                </c:pt>
                <c:pt idx="112">
                  <c:v>-0.58778525229247203</c:v>
                </c:pt>
                <c:pt idx="113">
                  <c:v>-0.80901699437494767</c:v>
                </c:pt>
                <c:pt idx="114">
                  <c:v>-0.95105651629515209</c:v>
                </c:pt>
                <c:pt idx="115">
                  <c:v>-1</c:v>
                </c:pt>
                <c:pt idx="116">
                  <c:v>-0.95105651629515398</c:v>
                </c:pt>
                <c:pt idx="117">
                  <c:v>-0.80901699437494723</c:v>
                </c:pt>
                <c:pt idx="118">
                  <c:v>-0.58778525229247713</c:v>
                </c:pt>
                <c:pt idx="119">
                  <c:v>-0.3090169943749505</c:v>
                </c:pt>
                <c:pt idx="120">
                  <c:v>-1.470178145890344E-15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2D45-467A-ADB4-E7FC7CB8ED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5227840"/>
        <c:axId val="275228232"/>
      </c:scatterChart>
      <c:valAx>
        <c:axId val="27522784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8232"/>
        <c:crosses val="autoZero"/>
        <c:crossBetween val="midCat"/>
      </c:valAx>
      <c:valAx>
        <c:axId val="27522823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784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A19-4AA2-90AC-B476E88BD2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3673592"/>
        <c:axId val="273672024"/>
      </c:scatterChart>
      <c:valAx>
        <c:axId val="27367359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3672024"/>
        <c:crosses val="autoZero"/>
        <c:crossBetween val="midCat"/>
        <c:majorUnit val="0.1"/>
      </c:valAx>
      <c:valAx>
        <c:axId val="273672024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3673592"/>
        <c:crosses val="autoZero"/>
        <c:crossBetween val="midCat"/>
        <c:majorUnit val="0.2"/>
        <c:minorUnit val="0.1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2553080067154"/>
          <c:y val="2.8699951762715292E-2"/>
          <c:w val="0.84564652991921951"/>
          <c:h val="0.8548610363538200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F34B-43CE-8D20-8F4402DA6E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37533072"/>
        <c:axId val="234081440"/>
      </c:scatterChart>
      <c:valAx>
        <c:axId val="23753307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34081440"/>
        <c:crosses val="autoZero"/>
        <c:crossBetween val="midCat"/>
        <c:majorUnit val="0.1"/>
      </c:valAx>
      <c:valAx>
        <c:axId val="234081440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37533072"/>
        <c:crosses val="autoZero"/>
        <c:crossBetween val="midCat"/>
        <c:majorUnit val="0.2"/>
        <c:minorUnit val="0.1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25533346513758"/>
          <c:y val="2.8699854982686714E-2"/>
          <c:w val="0.84564652991921951"/>
          <c:h val="0.8548610363538200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F34B-43CE-8D20-8F4402DA6E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37533072"/>
        <c:axId val="234081440"/>
      </c:scatterChart>
      <c:valAx>
        <c:axId val="23753307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34081440"/>
        <c:crosses val="autoZero"/>
        <c:crossBetween val="midCat"/>
        <c:majorUnit val="0.1"/>
      </c:valAx>
      <c:valAx>
        <c:axId val="234081440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37533072"/>
        <c:crosses val="autoZero"/>
        <c:crossBetween val="midCat"/>
        <c:majorUnit val="0.2"/>
        <c:minorUnit val="0.1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035-4543-A289-9C8A60529D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0164288"/>
        <c:axId val="270164680"/>
      </c:scatterChart>
      <c:valAx>
        <c:axId val="270164288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0164680"/>
        <c:crosses val="autoZero"/>
        <c:crossBetween val="midCat"/>
        <c:majorUnit val="0.1"/>
      </c:valAx>
      <c:valAx>
        <c:axId val="270164680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0164288"/>
        <c:crosses val="autoZero"/>
        <c:crossBetween val="midCat"/>
        <c:majorUnit val="0.2"/>
        <c:minorUnit val="0.1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A19-4AA2-90AC-B476E88BD2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3673592"/>
        <c:axId val="273672024"/>
      </c:scatterChart>
      <c:valAx>
        <c:axId val="27367359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3672024"/>
        <c:crosses val="autoZero"/>
        <c:crossBetween val="midCat"/>
        <c:majorUnit val="0.1"/>
      </c:valAx>
      <c:valAx>
        <c:axId val="273672024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3673592"/>
        <c:crosses val="autoZero"/>
        <c:crossBetween val="midCat"/>
        <c:majorUnit val="0.2"/>
        <c:minorUnit val="0.1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0"/>
          <c:order val="0"/>
          <c:tx>
            <c:strRef>
              <c:f>'Couple - Tension'!$C$23</c:f>
              <c:strCache>
                <c:ptCount val="1"/>
                <c:pt idx="0">
                  <c:v>Tem1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Tension'!$C$24:$C$223</c:f>
              <c:numCache>
                <c:formatCode>General</c:formatCode>
                <c:ptCount val="200"/>
                <c:pt idx="0">
                  <c:v>9.8834453917673173</c:v>
                </c:pt>
                <c:pt idx="1">
                  <c:v>9.9781684469435241</c:v>
                </c:pt>
                <c:pt idx="2">
                  <c:v>10.074691150841289</c:v>
                </c:pt>
                <c:pt idx="3">
                  <c:v>10.173064206336598</c:v>
                </c:pt>
                <c:pt idx="4">
                  <c:v>10.273340191646062</c:v>
                </c:pt>
                <c:pt idx="5">
                  <c:v>10.375573645149935</c:v>
                </c:pt>
                <c:pt idx="6">
                  <c:v>10.479821154671008</c:v>
                </c:pt>
                <c:pt idx="7">
                  <c:v>10.586141451468613</c:v>
                </c:pt>
                <c:pt idx="8">
                  <c:v>10.694595509222582</c:v>
                </c:pt>
                <c:pt idx="9">
                  <c:v>10.805246648298461</c:v>
                </c:pt>
                <c:pt idx="10">
                  <c:v>10.91816064560285</c:v>
                </c:pt>
                <c:pt idx="11">
                  <c:v>11.033405850355969</c:v>
                </c:pt>
                <c:pt idx="12">
                  <c:v>11.151053306127709</c:v>
                </c:pt>
                <c:pt idx="13">
                  <c:v>11.271176879503688</c:v>
                </c:pt>
                <c:pt idx="14">
                  <c:v>11.393853395768666</c:v>
                </c:pt>
                <c:pt idx="15">
                  <c:v>11.519162782016517</c:v>
                </c:pt>
                <c:pt idx="16">
                  <c:v>11.647188218118574</c:v>
                </c:pt>
                <c:pt idx="17">
                  <c:v>11.77801629600537</c:v>
                </c:pt>
                <c:pt idx="18">
                  <c:v>11.911737187740524</c:v>
                </c:pt>
                <c:pt idx="19">
                  <c:v>12.048444822889834</c:v>
                </c:pt>
                <c:pt idx="20">
                  <c:v>12.188237075712777</c:v>
                </c:pt>
                <c:pt idx="21">
                  <c:v>12.331215962727851</c:v>
                </c:pt>
                <c:pt idx="22">
                  <c:v>12.477487851226799</c:v>
                </c:pt>
                <c:pt idx="23">
                  <c:v>12.627163679335322</c:v>
                </c:pt>
                <c:pt idx="24">
                  <c:v>12.780359188238887</c:v>
                </c:pt>
                <c:pt idx="25">
                  <c:v>12.937195167210781</c:v>
                </c:pt>
                <c:pt idx="26">
                  <c:v>13.097797712094863</c:v>
                </c:pt>
                <c:pt idx="27">
                  <c:v>13.262298497906139</c:v>
                </c:pt>
                <c:pt idx="28">
                  <c:v>13.430835066217133</c:v>
                </c:pt>
                <c:pt idx="29">
                  <c:v>13.603551127994878</c:v>
                </c:pt>
                <c:pt idx="30">
                  <c:v>13.780596882540555</c:v>
                </c:pt>
                <c:pt idx="31">
                  <c:v>13.962129353157863</c:v>
                </c:pt>
                <c:pt idx="32">
                  <c:v>14.148312740134561</c:v>
                </c:pt>
                <c:pt idx="33">
                  <c:v>14.339318791559606</c:v>
                </c:pt>
                <c:pt idx="34">
                  <c:v>14.535327192411007</c:v>
                </c:pt>
                <c:pt idx="35">
                  <c:v>14.736525972230897</c:v>
                </c:pt>
                <c:pt idx="36">
                  <c:v>14.943111931546639</c:v>
                </c:pt>
                <c:pt idx="37">
                  <c:v>15.155291086990566</c:v>
                </c:pt>
                <c:pt idx="38">
                  <c:v>15.373279134805291</c:v>
                </c:pt>
                <c:pt idx="39">
                  <c:v>15.597301932081598</c:v>
                </c:pt>
                <c:pt idx="40">
                  <c:v>15.827595994645378</c:v>
                </c:pt>
                <c:pt idx="41">
                  <c:v>16.064409009967143</c:v>
                </c:pt>
                <c:pt idx="42">
                  <c:v>16.308000362786437</c:v>
                </c:pt>
                <c:pt idx="43">
                  <c:v>16.558641670292335</c:v>
                </c:pt>
                <c:pt idx="44">
                  <c:v>16.81661732264023</c:v>
                </c:pt>
                <c:pt idx="45">
                  <c:v>17.082225023266286</c:v>
                </c:pt>
                <c:pt idx="46">
                  <c:v>17.355776321823683</c:v>
                </c:pt>
                <c:pt idx="47">
                  <c:v>17.637597130535696</c:v>
                </c:pt>
                <c:pt idx="48">
                  <c:v>17.928028212247735</c:v>
                </c:pt>
                <c:pt idx="49">
                  <c:v>18.227425625350211</c:v>
                </c:pt>
                <c:pt idx="50">
                  <c:v>18.536161106896124</c:v>
                </c:pt>
                <c:pt idx="51">
                  <c:v>18.854622370476527</c:v>
                </c:pt>
                <c:pt idx="52">
                  <c:v>19.183213289526009</c:v>
                </c:pt>
                <c:pt idx="53">
                  <c:v>19.522353929439149</c:v>
                </c:pt>
                <c:pt idx="54">
                  <c:v>19.872480382848963</c:v>
                </c:pt>
                <c:pt idx="55">
                  <c:v>20.234044351229663</c:v>
                </c:pt>
                <c:pt idx="56">
                  <c:v>20.607512402110345</c:v>
                </c:pt>
                <c:pt idx="57">
                  <c:v>20.993364813966519</c:v>
                </c:pt>
                <c:pt idx="58">
                  <c:v>21.392093899463955</c:v>
                </c:pt>
                <c:pt idx="59">
                  <c:v>21.80420167113283</c:v>
                </c:pt>
                <c:pt idx="60">
                  <c:v>22.230196680444966</c:v>
                </c:pt>
                <c:pt idx="61">
                  <c:v>22.670589820028503</c:v>
                </c:pt>
                <c:pt idx="62">
                  <c:v>23.125888827329543</c:v>
                </c:pt>
                <c:pt idx="63">
                  <c:v>23.596591163853891</c:v>
                </c:pt>
                <c:pt idx="64">
                  <c:v>24.083174863970235</c:v>
                </c:pt>
                <c:pt idx="65">
                  <c:v>24.586086847097775</c:v>
                </c:pt>
                <c:pt idx="66">
                  <c:v>25.105728061901072</c:v>
                </c:pt>
                <c:pt idx="67">
                  <c:v>25.642434674609735</c:v>
                </c:pt>
                <c:pt idx="68">
                  <c:v>26.196454318023058</c:v>
                </c:pt>
                <c:pt idx="69">
                  <c:v>26.767916173637129</c:v>
                </c:pt>
                <c:pt idx="70">
                  <c:v>27.356793355091408</c:v>
                </c:pt>
                <c:pt idx="71">
                  <c:v>27.96285568295708</c:v>
                </c:pt>
                <c:pt idx="72">
                  <c:v>28.585610472625437</c:v>
                </c:pt>
                <c:pt idx="73">
                  <c:v>29.224228380443048</c:v>
                </c:pt>
                <c:pt idx="74">
                  <c:v>29.877450648762217</c:v>
                </c:pt>
                <c:pt idx="75">
                  <c:v>30.543473239363934</c:v>
                </c:pt>
                <c:pt idx="76">
                  <c:v>31.219802332337522</c:v>
                </c:pt>
                <c:pt idx="77">
                  <c:v>31.903074490879625</c:v>
                </c:pt>
                <c:pt idx="78">
                  <c:v>32.588833471860191</c:v>
                </c:pt>
                <c:pt idx="79">
                  <c:v>33.271254261104836</c:v>
                </c:pt>
                <c:pt idx="80">
                  <c:v>33.942803571021649</c:v>
                </c:pt>
                <c:pt idx="81">
                  <c:v>34.593825024051959</c:v>
                </c:pt>
                <c:pt idx="82">
                  <c:v>35.212037032578898</c:v>
                </c:pt>
                <c:pt idx="83">
                  <c:v>35.78193277069758</c:v>
                </c:pt>
                <c:pt idx="84">
                  <c:v>36.284075894785886</c:v>
                </c:pt>
                <c:pt idx="85">
                  <c:v>36.69429477510603</c:v>
                </c:pt>
                <c:pt idx="86">
                  <c:v>36.982794828004515</c:v>
                </c:pt>
                <c:pt idx="87">
                  <c:v>37.113237036014972</c:v>
                </c:pt>
                <c:pt idx="88">
                  <c:v>37.041875827562059</c:v>
                </c:pt>
                <c:pt idx="89">
                  <c:v>36.716916288783437</c:v>
                </c:pt>
                <c:pt idx="90">
                  <c:v>36.078342460948932</c:v>
                </c:pt>
                <c:pt idx="91">
                  <c:v>35.058582274680766</c:v>
                </c:pt>
                <c:pt idx="92">
                  <c:v>33.584493723750711</c:v>
                </c:pt>
                <c:pt idx="93">
                  <c:v>31.581239980013684</c:v>
                </c:pt>
                <c:pt idx="94">
                  <c:v>28.978592399234046</c:v>
                </c:pt>
                <c:pt idx="95">
                  <c:v>25.719949419987255</c:v>
                </c:pt>
                <c:pt idx="96">
                  <c:v>21.773770622879038</c:v>
                </c:pt>
                <c:pt idx="97">
                  <c:v>17.146156020496878</c:v>
                </c:pt>
                <c:pt idx="98">
                  <c:v>11.892105158797433</c:v>
                </c:pt>
                <c:pt idx="99">
                  <c:v>6.1220234288070321</c:v>
                </c:pt>
                <c:pt idx="100">
                  <c:v>6.0622311744127941</c:v>
                </c:pt>
                <c:pt idx="101">
                  <c:v>6.0024035566277121</c:v>
                </c:pt>
                <c:pt idx="102">
                  <c:v>5.9425407653629545</c:v>
                </c:pt>
                <c:pt idx="103">
                  <c:v>5.8826429909600471</c:v>
                </c:pt>
                <c:pt idx="104">
                  <c:v>5.8227104241890988</c:v>
                </c:pt>
                <c:pt idx="105">
                  <c:v>5.7627432562469956</c:v>
                </c:pt>
                <c:pt idx="106">
                  <c:v>5.7027416787556442</c:v>
                </c:pt>
                <c:pt idx="107">
                  <c:v>5.6427058837601285</c:v>
                </c:pt>
                <c:pt idx="108">
                  <c:v>5.5826360637269037</c:v>
                </c:pt>
                <c:pt idx="109">
                  <c:v>5.5225324115419747</c:v>
                </c:pt>
                <c:pt idx="110">
                  <c:v>5.4623951205090524</c:v>
                </c:pt>
                <c:pt idx="111">
                  <c:v>5.4022243843477078</c:v>
                </c:pt>
                <c:pt idx="112">
                  <c:v>5.3420203971915159</c:v>
                </c:pt>
                <c:pt idx="113">
                  <c:v>5.2817833535861975</c:v>
                </c:pt>
                <c:pt idx="114">
                  <c:v>5.2215134484877082</c:v>
                </c:pt>
                <c:pt idx="115">
                  <c:v>5.1612108772603955</c:v>
                </c:pt>
                <c:pt idx="116">
                  <c:v>5.1008758356750814</c:v>
                </c:pt>
                <c:pt idx="117">
                  <c:v>5.0405085199071511</c:v>
                </c:pt>
                <c:pt idx="118">
                  <c:v>4.980109126534642</c:v>
                </c:pt>
                <c:pt idx="119">
                  <c:v>4.9196778525363234</c:v>
                </c:pt>
                <c:pt idx="120">
                  <c:v>4.859214895289746</c:v>
                </c:pt>
                <c:pt idx="121">
                  <c:v>4.7987204525693103</c:v>
                </c:pt>
                <c:pt idx="122">
                  <c:v>4.7381947225443168</c:v>
                </c:pt>
                <c:pt idx="123">
                  <c:v>4.6776379037769606</c:v>
                </c:pt>
                <c:pt idx="124">
                  <c:v>4.6170501952204148</c:v>
                </c:pt>
                <c:pt idx="125">
                  <c:v>4.5564317962168097</c:v>
                </c:pt>
                <c:pt idx="126">
                  <c:v>4.4957829064952453</c:v>
                </c:pt>
                <c:pt idx="127">
                  <c:v>4.4351037261697979</c:v>
                </c:pt>
                <c:pt idx="128">
                  <c:v>4.3743944557374963</c:v>
                </c:pt>
                <c:pt idx="129">
                  <c:v>4.3136552960763046</c:v>
                </c:pt>
                <c:pt idx="130">
                  <c:v>4.2528864484431006</c:v>
                </c:pt>
                <c:pt idx="131">
                  <c:v>4.1920881144716082</c:v>
                </c:pt>
                <c:pt idx="132">
                  <c:v>4.1312604961703805</c:v>
                </c:pt>
                <c:pt idx="133">
                  <c:v>4.0704037959207247</c:v>
                </c:pt>
                <c:pt idx="134">
                  <c:v>4.0095182164746301</c:v>
                </c:pt>
                <c:pt idx="135">
                  <c:v>3.9486039609526995</c:v>
                </c:pt>
                <c:pt idx="136">
                  <c:v>3.8876612328420621</c:v>
                </c:pt>
                <c:pt idx="137">
                  <c:v>3.8266902359942701</c:v>
                </c:pt>
                <c:pt idx="138">
                  <c:v>3.765691174623202</c:v>
                </c:pt>
                <c:pt idx="139">
                  <c:v>3.7046642533029517</c:v>
                </c:pt>
                <c:pt idx="140">
                  <c:v>3.6436096769656854</c:v>
                </c:pt>
                <c:pt idx="141">
                  <c:v>3.5825276508995403</c:v>
                </c:pt>
                <c:pt idx="142">
                  <c:v>3.5214183807464652</c:v>
                </c:pt>
                <c:pt idx="143">
                  <c:v>3.460282072500076</c:v>
                </c:pt>
                <c:pt idx="144">
                  <c:v>3.3991189325034967</c:v>
                </c:pt>
                <c:pt idx="145">
                  <c:v>3.3379291674471947</c:v>
                </c:pt>
                <c:pt idx="146">
                  <c:v>3.2767129843668052</c:v>
                </c:pt>
                <c:pt idx="147">
                  <c:v>3.2154705906409426</c:v>
                </c:pt>
                <c:pt idx="148">
                  <c:v>3.1542021939890241</c:v>
                </c:pt>
                <c:pt idx="149">
                  <c:v>3.0929080024690312</c:v>
                </c:pt>
                <c:pt idx="150">
                  <c:v>3.0315882244753491</c:v>
                </c:pt>
                <c:pt idx="151">
                  <c:v>2.970243068736512</c:v>
                </c:pt>
                <c:pt idx="152">
                  <c:v>2.9088727443129949</c:v>
                </c:pt>
                <c:pt idx="153">
                  <c:v>2.847477460594972</c:v>
                </c:pt>
                <c:pt idx="154">
                  <c:v>2.7860574273000682</c:v>
                </c:pt>
                <c:pt idx="155">
                  <c:v>2.724612854471117</c:v>
                </c:pt>
                <c:pt idx="156">
                  <c:v>2.6631439524738991</c:v>
                </c:pt>
                <c:pt idx="157">
                  <c:v>2.6016509319948744</c:v>
                </c:pt>
                <c:pt idx="158">
                  <c:v>2.5401340040388853</c:v>
                </c:pt>
                <c:pt idx="159">
                  <c:v>2.4785933799269118</c:v>
                </c:pt>
                <c:pt idx="160">
                  <c:v>2.4170292712937473</c:v>
                </c:pt>
                <c:pt idx="161">
                  <c:v>2.3554418900857108</c:v>
                </c:pt>
                <c:pt idx="162">
                  <c:v>2.2938314485583371</c:v>
                </c:pt>
                <c:pt idx="163">
                  <c:v>2.2321981592740583</c:v>
                </c:pt>
                <c:pt idx="164">
                  <c:v>2.1705422350998829</c:v>
                </c:pt>
                <c:pt idx="165">
                  <c:v>2.1088638892050597</c:v>
                </c:pt>
                <c:pt idx="166">
                  <c:v>2.0471633350587486</c:v>
                </c:pt>
                <c:pt idx="167">
                  <c:v>1.9854407864276464</c:v>
                </c:pt>
                <c:pt idx="168">
                  <c:v>1.9236964573736679</c:v>
                </c:pt>
                <c:pt idx="169">
                  <c:v>1.8619305622515592</c:v>
                </c:pt>
                <c:pt idx="170">
                  <c:v>1.8001433157065381</c:v>
                </c:pt>
                <c:pt idx="171">
                  <c:v>1.7383349326719073</c:v>
                </c:pt>
                <c:pt idx="172">
                  <c:v>1.6765056283666779</c:v>
                </c:pt>
                <c:pt idx="173">
                  <c:v>1.6146556182931717</c:v>
                </c:pt>
                <c:pt idx="174">
                  <c:v>1.5527851182346242</c:v>
                </c:pt>
                <c:pt idx="175">
                  <c:v>1.4908943442527798</c:v>
                </c:pt>
                <c:pt idx="176">
                  <c:v>1.4289835126854582</c:v>
                </c:pt>
                <c:pt idx="177">
                  <c:v>1.3670528401441655</c:v>
                </c:pt>
                <c:pt idx="178">
                  <c:v>1.3051025435116419</c:v>
                </c:pt>
                <c:pt idx="179">
                  <c:v>1.2431328399394328</c:v>
                </c:pt>
                <c:pt idx="180">
                  <c:v>1.181143946845447</c:v>
                </c:pt>
                <c:pt idx="181">
                  <c:v>1.1191360819115026</c:v>
                </c:pt>
                <c:pt idx="182">
                  <c:v>1.0571094630808755</c:v>
                </c:pt>
                <c:pt idx="183">
                  <c:v>0.99506430855583849</c:v>
                </c:pt>
                <c:pt idx="184">
                  <c:v>0.93300083679516854</c:v>
                </c:pt>
                <c:pt idx="185">
                  <c:v>0.87091926651170504</c:v>
                </c:pt>
                <c:pt idx="186">
                  <c:v>0.80881981666984226</c:v>
                </c:pt>
                <c:pt idx="187">
                  <c:v>0.74670270648304538</c:v>
                </c:pt>
                <c:pt idx="188">
                  <c:v>0.68456815541135319</c:v>
                </c:pt>
                <c:pt idx="189">
                  <c:v>0.62241638315887404</c:v>
                </c:pt>
                <c:pt idx="190">
                  <c:v>0.5602476096712764</c:v>
                </c:pt>
                <c:pt idx="191">
                  <c:v>0.49806205513327573</c:v>
                </c:pt>
                <c:pt idx="192">
                  <c:v>0.43585993996611039</c:v>
                </c:pt>
                <c:pt idx="193">
                  <c:v>0.37364148482499576</c:v>
                </c:pt>
                <c:pt idx="194">
                  <c:v>0.31140691059662196</c:v>
                </c:pt>
                <c:pt idx="195">
                  <c:v>0.24915643839659177</c:v>
                </c:pt>
                <c:pt idx="196">
                  <c:v>0.18689028956687259</c:v>
                </c:pt>
                <c:pt idx="197">
                  <c:v>0.12460868567324909</c:v>
                </c:pt>
                <c:pt idx="198">
                  <c:v>6.2311848502764215E-2</c:v>
                </c:pt>
                <c:pt idx="199">
                  <c:v>6.1147321868916115E-11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691-4601-B805-62A40C19E44E}"/>
            </c:ext>
          </c:extLst>
        </c:ser>
        <c:ser>
          <c:idx val="11"/>
          <c:order val="1"/>
          <c:tx>
            <c:strRef>
              <c:f>'Couple - Tension'!$D$23</c:f>
              <c:strCache>
                <c:ptCount val="1"/>
                <c:pt idx="0">
                  <c:v>Tem 2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Tension'!$D$24:$D$223</c:f>
              <c:numCache>
                <c:formatCode>General</c:formatCode>
                <c:ptCount val="200"/>
                <c:pt idx="0">
                  <c:v>0.3953378156706927</c:v>
                </c:pt>
                <c:pt idx="1">
                  <c:v>0.399126737877741</c:v>
                </c:pt>
                <c:pt idx="2">
                  <c:v>0.40298764603365161</c:v>
                </c:pt>
                <c:pt idx="3">
                  <c:v>0.40692256825346385</c:v>
                </c:pt>
                <c:pt idx="4">
                  <c:v>0.41093360766584242</c:v>
                </c:pt>
                <c:pt idx="5">
                  <c:v>0.41502294580599741</c:v>
                </c:pt>
                <c:pt idx="6">
                  <c:v>0.41919284618684027</c:v>
                </c:pt>
                <c:pt idx="7">
                  <c:v>0.42344565805874457</c:v>
                </c:pt>
                <c:pt idx="8">
                  <c:v>0.42778382036890328</c:v>
                </c:pt>
                <c:pt idx="9">
                  <c:v>0.43220986593193844</c:v>
                </c:pt>
                <c:pt idx="10">
                  <c:v>0.43672642582411403</c:v>
                </c:pt>
                <c:pt idx="11">
                  <c:v>0.44133623401423872</c:v>
                </c:pt>
                <c:pt idx="12">
                  <c:v>0.44604213224510836</c:v>
                </c:pt>
                <c:pt idx="13">
                  <c:v>0.45084707518014755</c:v>
                </c:pt>
                <c:pt idx="14">
                  <c:v>0.4557541358307467</c:v>
                </c:pt>
                <c:pt idx="15">
                  <c:v>0.46076651128066065</c:v>
                </c:pt>
                <c:pt idx="16">
                  <c:v>0.46588752872474298</c:v>
                </c:pt>
                <c:pt idx="17">
                  <c:v>0.47112065184021484</c:v>
                </c:pt>
                <c:pt idx="18">
                  <c:v>0.47646948750962093</c:v>
                </c:pt>
                <c:pt idx="19">
                  <c:v>0.48193779291559335</c:v>
                </c:pt>
                <c:pt idx="20">
                  <c:v>0.48752948302851112</c:v>
                </c:pt>
                <c:pt idx="21">
                  <c:v>0.49324863850911399</c:v>
                </c:pt>
                <c:pt idx="22">
                  <c:v>0.49909951404907194</c:v>
                </c:pt>
                <c:pt idx="23">
                  <c:v>0.50508654717341284</c:v>
                </c:pt>
                <c:pt idx="24">
                  <c:v>0.5112143675295554</c:v>
                </c:pt>
                <c:pt idx="25">
                  <c:v>0.5174878066884312</c:v>
                </c:pt>
                <c:pt idx="26">
                  <c:v>0.52391190848379454</c:v>
                </c:pt>
                <c:pt idx="27">
                  <c:v>0.53049193991624566</c:v>
                </c:pt>
                <c:pt idx="28">
                  <c:v>0.53723340264868535</c:v>
                </c:pt>
                <c:pt idx="29">
                  <c:v>0.54414204511979514</c:v>
                </c:pt>
                <c:pt idx="30">
                  <c:v>0.5512238753016222</c:v>
                </c:pt>
                <c:pt idx="31">
                  <c:v>0.5584851741263146</c:v>
                </c:pt>
                <c:pt idx="32">
                  <c:v>0.56593250960538233</c:v>
                </c:pt>
                <c:pt idx="33">
                  <c:v>0.57357275166238419</c:v>
                </c:pt>
                <c:pt idx="34">
                  <c:v>0.58141308769644029</c:v>
                </c:pt>
                <c:pt idx="35">
                  <c:v>0.58946103888923584</c:v>
                </c:pt>
                <c:pt idx="36">
                  <c:v>0.59772447726186551</c:v>
                </c:pt>
                <c:pt idx="37">
                  <c:v>0.60621164347962275</c:v>
                </c:pt>
                <c:pt idx="38">
                  <c:v>0.61493116539221171</c:v>
                </c:pt>
                <c:pt idx="39">
                  <c:v>0.62389207728326379</c:v>
                </c:pt>
                <c:pt idx="40">
                  <c:v>0.63310383978581497</c:v>
                </c:pt>
                <c:pt idx="41">
                  <c:v>0.64257636039868571</c:v>
                </c:pt>
                <c:pt idx="42">
                  <c:v>0.6523200145114576</c:v>
                </c:pt>
                <c:pt idx="43">
                  <c:v>0.66234566681169338</c:v>
                </c:pt>
                <c:pt idx="44">
                  <c:v>0.67266469290560915</c:v>
                </c:pt>
                <c:pt idx="45">
                  <c:v>0.68328900093065148</c:v>
                </c:pt>
                <c:pt idx="46">
                  <c:v>0.69423105287294729</c:v>
                </c:pt>
                <c:pt idx="47">
                  <c:v>0.70550388522142782</c:v>
                </c:pt>
                <c:pt idx="48">
                  <c:v>0.71712112848990939</c:v>
                </c:pt>
                <c:pt idx="49">
                  <c:v>0.72909702501400842</c:v>
                </c:pt>
                <c:pt idx="50">
                  <c:v>0.74144644427584494</c:v>
                </c:pt>
                <c:pt idx="51">
                  <c:v>0.75418489481906115</c:v>
                </c:pt>
                <c:pt idx="52">
                  <c:v>0.76732853158104031</c:v>
                </c:pt>
                <c:pt idx="53">
                  <c:v>0.78089415717756583</c:v>
                </c:pt>
                <c:pt idx="54">
                  <c:v>0.79489921531395868</c:v>
                </c:pt>
                <c:pt idx="55">
                  <c:v>0.80936177404918652</c:v>
                </c:pt>
                <c:pt idx="56">
                  <c:v>0.82430049608441369</c:v>
                </c:pt>
                <c:pt idx="57">
                  <c:v>0.83973459255866068</c:v>
                </c:pt>
                <c:pt idx="58">
                  <c:v>0.85568375597855817</c:v>
                </c:pt>
                <c:pt idx="59">
                  <c:v>0.87216806684531323</c:v>
                </c:pt>
                <c:pt idx="60">
                  <c:v>0.88920786721779876</c:v>
                </c:pt>
                <c:pt idx="61">
                  <c:v>0.90682359280114022</c:v>
                </c:pt>
                <c:pt idx="62">
                  <c:v>0.92503555309318164</c:v>
                </c:pt>
                <c:pt idx="63">
                  <c:v>0.94386364655415578</c:v>
                </c:pt>
                <c:pt idx="64">
                  <c:v>0.96332699455880921</c:v>
                </c:pt>
                <c:pt idx="65">
                  <c:v>0.98344347388391085</c:v>
                </c:pt>
                <c:pt idx="66">
                  <c:v>1.0042291224760429</c:v>
                </c:pt>
                <c:pt idx="67">
                  <c:v>1.0256973869843893</c:v>
                </c:pt>
                <c:pt idx="68">
                  <c:v>1.0478581727209224</c:v>
                </c:pt>
                <c:pt idx="69">
                  <c:v>1.0707166469454852</c:v>
                </c:pt>
                <c:pt idx="70">
                  <c:v>1.0942717342036563</c:v>
                </c:pt>
                <c:pt idx="71">
                  <c:v>1.1185142273182833</c:v>
                </c:pt>
                <c:pt idx="72">
                  <c:v>1.1434244189050176</c:v>
                </c:pt>
                <c:pt idx="73">
                  <c:v>1.1689691352177221</c:v>
                </c:pt>
                <c:pt idx="74">
                  <c:v>1.1950980259504889</c:v>
                </c:pt>
                <c:pt idx="75">
                  <c:v>1.2217389295745575</c:v>
                </c:pt>
                <c:pt idx="76">
                  <c:v>1.2487920932935008</c:v>
                </c:pt>
                <c:pt idx="77">
                  <c:v>1.276122979635185</c:v>
                </c:pt>
                <c:pt idx="78">
                  <c:v>1.3035533388744078</c:v>
                </c:pt>
                <c:pt idx="79">
                  <c:v>1.3308501704441935</c:v>
                </c:pt>
                <c:pt idx="80">
                  <c:v>1.3577121428408658</c:v>
                </c:pt>
                <c:pt idx="81">
                  <c:v>1.3837530009620784</c:v>
                </c:pt>
                <c:pt idx="82">
                  <c:v>1.4084814813031561</c:v>
                </c:pt>
                <c:pt idx="83">
                  <c:v>1.4312773108279033</c:v>
                </c:pt>
                <c:pt idx="84">
                  <c:v>1.4513630357914356</c:v>
                </c:pt>
                <c:pt idx="85">
                  <c:v>1.4677717910042412</c:v>
                </c:pt>
                <c:pt idx="86">
                  <c:v>1.4793117931201805</c:v>
                </c:pt>
                <c:pt idx="87">
                  <c:v>1.4845294814405987</c:v>
                </c:pt>
                <c:pt idx="88">
                  <c:v>1.4816750331024824</c:v>
                </c:pt>
                <c:pt idx="89">
                  <c:v>1.4686766515513372</c:v>
                </c:pt>
                <c:pt idx="90">
                  <c:v>1.4431336984379575</c:v>
                </c:pt>
                <c:pt idx="91">
                  <c:v>1.4023432909872307</c:v>
                </c:pt>
                <c:pt idx="92">
                  <c:v>1.3433797489500283</c:v>
                </c:pt>
                <c:pt idx="93">
                  <c:v>1.2632495992005475</c:v>
                </c:pt>
                <c:pt idx="94">
                  <c:v>1.159143695969362</c:v>
                </c:pt>
                <c:pt idx="95">
                  <c:v>1.0287979767994901</c:v>
                </c:pt>
                <c:pt idx="96">
                  <c:v>0.87095082491516151</c:v>
                </c:pt>
                <c:pt idx="97">
                  <c:v>0.68584624081987522</c:v>
                </c:pt>
                <c:pt idx="98">
                  <c:v>0.47568420635189734</c:v>
                </c:pt>
                <c:pt idx="99">
                  <c:v>0.24488093715228129</c:v>
                </c:pt>
                <c:pt idx="100">
                  <c:v>0.24248924697651175</c:v>
                </c:pt>
                <c:pt idx="101">
                  <c:v>0.24009614226510845</c:v>
                </c:pt>
                <c:pt idx="102">
                  <c:v>0.23770163061451818</c:v>
                </c:pt>
                <c:pt idx="103">
                  <c:v>0.23530571963840191</c:v>
                </c:pt>
                <c:pt idx="104">
                  <c:v>0.23290841696756392</c:v>
                </c:pt>
                <c:pt idx="105">
                  <c:v>0.23050973024987986</c:v>
                </c:pt>
                <c:pt idx="106">
                  <c:v>0.22810966715022579</c:v>
                </c:pt>
                <c:pt idx="107">
                  <c:v>0.22570823535040516</c:v>
                </c:pt>
                <c:pt idx="108">
                  <c:v>0.22330544254907617</c:v>
                </c:pt>
                <c:pt idx="109">
                  <c:v>0.22090129646167897</c:v>
                </c:pt>
                <c:pt idx="110">
                  <c:v>0.2184958048203621</c:v>
                </c:pt>
                <c:pt idx="111">
                  <c:v>0.21608897537390828</c:v>
                </c:pt>
                <c:pt idx="112">
                  <c:v>0.21368081588766061</c:v>
                </c:pt>
                <c:pt idx="113">
                  <c:v>0.21127133414344793</c:v>
                </c:pt>
                <c:pt idx="114">
                  <c:v>0.20886053793950832</c:v>
                </c:pt>
                <c:pt idx="115">
                  <c:v>0.2064484350904158</c:v>
                </c:pt>
                <c:pt idx="116">
                  <c:v>0.20403503342700324</c:v>
                </c:pt>
                <c:pt idx="117">
                  <c:v>0.20162034079628602</c:v>
                </c:pt>
                <c:pt idx="118">
                  <c:v>0.1992043650613857</c:v>
                </c:pt>
                <c:pt idx="119">
                  <c:v>0.19678711410145294</c:v>
                </c:pt>
                <c:pt idx="120">
                  <c:v>0.19436859581158983</c:v>
                </c:pt>
                <c:pt idx="121">
                  <c:v>0.19194881810277242</c:v>
                </c:pt>
                <c:pt idx="122">
                  <c:v>0.18952778890177269</c:v>
                </c:pt>
                <c:pt idx="123">
                  <c:v>0.18710551615107843</c:v>
                </c:pt>
                <c:pt idx="124">
                  <c:v>0.18468200780881658</c:v>
                </c:pt>
                <c:pt idx="125">
                  <c:v>0.18225727184867238</c:v>
                </c:pt>
                <c:pt idx="126">
                  <c:v>0.1798313162598098</c:v>
                </c:pt>
                <c:pt idx="127">
                  <c:v>0.17740414904679194</c:v>
                </c:pt>
                <c:pt idx="128">
                  <c:v>0.17497577822949986</c:v>
                </c:pt>
                <c:pt idx="129">
                  <c:v>0.17254621184305219</c:v>
                </c:pt>
                <c:pt idx="130">
                  <c:v>0.17011545793772404</c:v>
                </c:pt>
                <c:pt idx="131">
                  <c:v>0.16768352457886432</c:v>
                </c:pt>
                <c:pt idx="132">
                  <c:v>0.16525041984681524</c:v>
                </c:pt>
                <c:pt idx="133">
                  <c:v>0.16281615183682899</c:v>
                </c:pt>
                <c:pt idx="134">
                  <c:v>0.16038072865898517</c:v>
                </c:pt>
                <c:pt idx="135">
                  <c:v>0.157944158438108</c:v>
                </c:pt>
                <c:pt idx="136">
                  <c:v>0.15550644931368249</c:v>
                </c:pt>
                <c:pt idx="137">
                  <c:v>0.15306760943977077</c:v>
                </c:pt>
                <c:pt idx="138">
                  <c:v>0.15062764698492806</c:v>
                </c:pt>
                <c:pt idx="139">
                  <c:v>0.14818657013211806</c:v>
                </c:pt>
                <c:pt idx="140">
                  <c:v>0.14574438707862741</c:v>
                </c:pt>
                <c:pt idx="141">
                  <c:v>0.14330110603598162</c:v>
                </c:pt>
                <c:pt idx="142">
                  <c:v>0.14085673522985859</c:v>
                </c:pt>
                <c:pt idx="143">
                  <c:v>0.13841128290000304</c:v>
                </c:pt>
                <c:pt idx="144">
                  <c:v>0.13596475730013988</c:v>
                </c:pt>
                <c:pt idx="145">
                  <c:v>0.1335171666978878</c:v>
                </c:pt>
                <c:pt idx="146">
                  <c:v>0.1310685193746722</c:v>
                </c:pt>
                <c:pt idx="147">
                  <c:v>0.1286188236256377</c:v>
                </c:pt>
                <c:pt idx="148">
                  <c:v>0.12616808775956095</c:v>
                </c:pt>
                <c:pt idx="149">
                  <c:v>0.12371632009876125</c:v>
                </c:pt>
                <c:pt idx="150">
                  <c:v>0.12126352897901396</c:v>
                </c:pt>
                <c:pt idx="151">
                  <c:v>0.11880972274946047</c:v>
                </c:pt>
                <c:pt idx="152">
                  <c:v>0.1163549097725198</c:v>
                </c:pt>
                <c:pt idx="153">
                  <c:v>0.11389909842379888</c:v>
                </c:pt>
                <c:pt idx="154">
                  <c:v>0.11144229709200272</c:v>
                </c:pt>
                <c:pt idx="155">
                  <c:v>0.10898451417884468</c:v>
                </c:pt>
                <c:pt idx="156">
                  <c:v>0.10652575809895595</c:v>
                </c:pt>
                <c:pt idx="157">
                  <c:v>0.10406603727979498</c:v>
                </c:pt>
                <c:pt idx="158">
                  <c:v>0.10160536016155541</c:v>
                </c:pt>
                <c:pt idx="159">
                  <c:v>9.9143735197076463E-2</c:v>
                </c:pt>
                <c:pt idx="160">
                  <c:v>9.6681170851749876E-2</c:v>
                </c:pt>
                <c:pt idx="161">
                  <c:v>9.4217675603428419E-2</c:v>
                </c:pt>
                <c:pt idx="162">
                  <c:v>9.175325794233348E-2</c:v>
                </c:pt>
                <c:pt idx="163">
                  <c:v>8.9287926370962334E-2</c:v>
                </c:pt>
                <c:pt idx="164">
                  <c:v>8.6821689403995317E-2</c:v>
                </c:pt>
                <c:pt idx="165">
                  <c:v>8.4354555568202386E-2</c:v>
                </c:pt>
                <c:pt idx="166">
                  <c:v>8.1886533402349956E-2</c:v>
                </c:pt>
                <c:pt idx="167">
                  <c:v>7.9417631457105856E-2</c:v>
                </c:pt>
                <c:pt idx="168">
                  <c:v>7.6947858294946714E-2</c:v>
                </c:pt>
                <c:pt idx="169">
                  <c:v>7.4477222490062361E-2</c:v>
                </c:pt>
                <c:pt idx="170">
                  <c:v>7.2005732628261529E-2</c:v>
                </c:pt>
                <c:pt idx="171">
                  <c:v>6.9533397306876285E-2</c:v>
                </c:pt>
                <c:pt idx="172">
                  <c:v>6.7060225134667126E-2</c:v>
                </c:pt>
                <c:pt idx="173">
                  <c:v>6.4586224731726871E-2</c:v>
                </c:pt>
                <c:pt idx="174">
                  <c:v>6.2111404729384971E-2</c:v>
                </c:pt>
                <c:pt idx="175">
                  <c:v>5.9635773770111193E-2</c:v>
                </c:pt>
                <c:pt idx="176">
                  <c:v>5.7159340507418319E-2</c:v>
                </c:pt>
                <c:pt idx="177">
                  <c:v>5.4682113605766615E-2</c:v>
                </c:pt>
                <c:pt idx="178">
                  <c:v>5.2204101740465671E-2</c:v>
                </c:pt>
                <c:pt idx="179">
                  <c:v>4.9725313597577307E-2</c:v>
                </c:pt>
                <c:pt idx="180">
                  <c:v>4.7245757873817879E-2</c:v>
                </c:pt>
                <c:pt idx="181">
                  <c:v>4.47654432764601E-2</c:v>
                </c:pt>
                <c:pt idx="182">
                  <c:v>4.2284378523235022E-2</c:v>
                </c:pt>
                <c:pt idx="183">
                  <c:v>3.9802572342233535E-2</c:v>
                </c:pt>
                <c:pt idx="184">
                  <c:v>3.7320033471806742E-2</c:v>
                </c:pt>
                <c:pt idx="185">
                  <c:v>3.4836770660468197E-2</c:v>
                </c:pt>
                <c:pt idx="186">
                  <c:v>3.2352792666793695E-2</c:v>
                </c:pt>
                <c:pt idx="187">
                  <c:v>2.9868108259321815E-2</c:v>
                </c:pt>
                <c:pt idx="188">
                  <c:v>2.7382726216454132E-2</c:v>
                </c:pt>
                <c:pt idx="189">
                  <c:v>2.4896655326354964E-2</c:v>
                </c:pt>
                <c:pt idx="190">
                  <c:v>2.2409904386851059E-2</c:v>
                </c:pt>
                <c:pt idx="191">
                  <c:v>1.9922482205331028E-2</c:v>
                </c:pt>
                <c:pt idx="192">
                  <c:v>1.7434397598644413E-2</c:v>
                </c:pt>
                <c:pt idx="193">
                  <c:v>1.4945659392999831E-2</c:v>
                </c:pt>
                <c:pt idx="194">
                  <c:v>1.2456276423864881E-2</c:v>
                </c:pt>
                <c:pt idx="195">
                  <c:v>9.9662575358636703E-3</c:v>
                </c:pt>
                <c:pt idx="196">
                  <c:v>7.475611582674904E-3</c:v>
                </c:pt>
                <c:pt idx="197">
                  <c:v>4.9843474269299637E-3</c:v>
                </c:pt>
                <c:pt idx="198">
                  <c:v>2.4924739401105682E-3</c:v>
                </c:pt>
                <c:pt idx="199">
                  <c:v>2.4458928747566443E-12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691-4601-B805-62A40C19E44E}"/>
            </c:ext>
          </c:extLst>
        </c:ser>
        <c:ser>
          <c:idx val="12"/>
          <c:order val="2"/>
          <c:tx>
            <c:strRef>
              <c:f>'Couple - Tension'!$E$23</c:f>
              <c:strCache>
                <c:ptCount val="1"/>
                <c:pt idx="0">
                  <c:v>Tem 3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Tension'!$E$24:$E$223</c:f>
              <c:numCache>
                <c:formatCode>General</c:formatCode>
                <c:ptCount val="200"/>
                <c:pt idx="0">
                  <c:v>1.5813512626827668</c:v>
                </c:pt>
                <c:pt idx="1">
                  <c:v>1.5965069515109598</c:v>
                </c:pt>
                <c:pt idx="2">
                  <c:v>1.6119505841346022</c:v>
                </c:pt>
                <c:pt idx="3">
                  <c:v>1.6276902730138514</c:v>
                </c:pt>
                <c:pt idx="4">
                  <c:v>1.6437344306633657</c:v>
                </c:pt>
                <c:pt idx="5">
                  <c:v>1.6600917832239854</c:v>
                </c:pt>
                <c:pt idx="6">
                  <c:v>1.6767713847473571</c:v>
                </c:pt>
                <c:pt idx="7">
                  <c:v>1.6937826322349741</c:v>
                </c:pt>
                <c:pt idx="8">
                  <c:v>1.7111352814756087</c:v>
                </c:pt>
                <c:pt idx="9">
                  <c:v>1.7288394637277493</c:v>
                </c:pt>
                <c:pt idx="10">
                  <c:v>1.7469057032964517</c:v>
                </c:pt>
                <c:pt idx="11">
                  <c:v>1.7653449360569504</c:v>
                </c:pt>
                <c:pt idx="12">
                  <c:v>1.784168528980429</c:v>
                </c:pt>
                <c:pt idx="13">
                  <c:v>1.8033883007205855</c:v>
                </c:pt>
                <c:pt idx="14">
                  <c:v>1.8230165433229821</c:v>
                </c:pt>
                <c:pt idx="15">
                  <c:v>1.8430660451226379</c:v>
                </c:pt>
                <c:pt idx="16">
                  <c:v>1.8635501148989673</c:v>
                </c:pt>
                <c:pt idx="17">
                  <c:v>1.8844826073608547</c:v>
                </c:pt>
                <c:pt idx="18">
                  <c:v>1.905877950038479</c:v>
                </c:pt>
                <c:pt idx="19">
                  <c:v>1.9277511716623688</c:v>
                </c:pt>
                <c:pt idx="20">
                  <c:v>1.9501179321140394</c:v>
                </c:pt>
                <c:pt idx="21">
                  <c:v>1.9729945540364511</c:v>
                </c:pt>
                <c:pt idx="22">
                  <c:v>1.9963980561962826</c:v>
                </c:pt>
                <c:pt idx="23">
                  <c:v>2.0203461886936465</c:v>
                </c:pt>
                <c:pt idx="24">
                  <c:v>2.0448574701182167</c:v>
                </c:pt>
                <c:pt idx="25">
                  <c:v>2.0699512267537199</c:v>
                </c:pt>
                <c:pt idx="26">
                  <c:v>2.0956476339351728</c:v>
                </c:pt>
                <c:pt idx="27">
                  <c:v>2.1219677596649773</c:v>
                </c:pt>
                <c:pt idx="28">
                  <c:v>2.1489336105947361</c:v>
                </c:pt>
                <c:pt idx="29">
                  <c:v>2.1765681804791752</c:v>
                </c:pt>
                <c:pt idx="30">
                  <c:v>2.204895501206483</c:v>
                </c:pt>
                <c:pt idx="31">
                  <c:v>2.2339406965052526</c:v>
                </c:pt>
                <c:pt idx="32">
                  <c:v>2.2637300384215235</c:v>
                </c:pt>
                <c:pt idx="33">
                  <c:v>2.294291006649531</c:v>
                </c:pt>
                <c:pt idx="34">
                  <c:v>2.3256523507857554</c:v>
                </c:pt>
                <c:pt idx="35">
                  <c:v>2.357844155556938</c:v>
                </c:pt>
                <c:pt idx="36">
                  <c:v>2.3908979090474558</c:v>
                </c:pt>
                <c:pt idx="37">
                  <c:v>2.4248465739184848</c:v>
                </c:pt>
                <c:pt idx="38">
                  <c:v>2.4597246615688406</c:v>
                </c:pt>
                <c:pt idx="39">
                  <c:v>2.4955683091330489</c:v>
                </c:pt>
                <c:pt idx="40">
                  <c:v>2.5324153591432541</c:v>
                </c:pt>
                <c:pt idx="41">
                  <c:v>2.5703054415947366</c:v>
                </c:pt>
                <c:pt idx="42">
                  <c:v>2.6092800580458237</c:v>
                </c:pt>
                <c:pt idx="43">
                  <c:v>2.6493826672467669</c:v>
                </c:pt>
                <c:pt idx="44">
                  <c:v>2.6906587716224299</c:v>
                </c:pt>
                <c:pt idx="45">
                  <c:v>2.7331560037225988</c:v>
                </c:pt>
                <c:pt idx="46">
                  <c:v>2.776924211491782</c:v>
                </c:pt>
                <c:pt idx="47">
                  <c:v>2.8220155408857042</c:v>
                </c:pt>
                <c:pt idx="48">
                  <c:v>2.8684845139596304</c:v>
                </c:pt>
                <c:pt idx="49">
                  <c:v>2.9163881000560266</c:v>
                </c:pt>
                <c:pt idx="50">
                  <c:v>2.9657857771033722</c:v>
                </c:pt>
                <c:pt idx="51">
                  <c:v>3.016739579276237</c:v>
                </c:pt>
                <c:pt idx="52">
                  <c:v>3.0693141263241537</c:v>
                </c:pt>
                <c:pt idx="53">
                  <c:v>3.1235766287102553</c:v>
                </c:pt>
                <c:pt idx="54">
                  <c:v>3.1795968612558263</c:v>
                </c:pt>
                <c:pt idx="55">
                  <c:v>3.2374470961967377</c:v>
                </c:pt>
                <c:pt idx="56">
                  <c:v>3.2972019843376468</c:v>
                </c:pt>
                <c:pt idx="57">
                  <c:v>3.3589383702346343</c:v>
                </c:pt>
                <c:pt idx="58">
                  <c:v>3.4227350239142238</c:v>
                </c:pt>
                <c:pt idx="59">
                  <c:v>3.4886722673812436</c:v>
                </c:pt>
                <c:pt idx="60">
                  <c:v>3.5568314688711857</c:v>
                </c:pt>
                <c:pt idx="61">
                  <c:v>3.6272943712045511</c:v>
                </c:pt>
                <c:pt idx="62">
                  <c:v>3.7001422123727168</c:v>
                </c:pt>
                <c:pt idx="63">
                  <c:v>3.7754545862166133</c:v>
                </c:pt>
                <c:pt idx="64">
                  <c:v>3.8533079782352275</c:v>
                </c:pt>
                <c:pt idx="65">
                  <c:v>3.9337738955356341</c:v>
                </c:pt>
                <c:pt idx="66">
                  <c:v>4.0169164899041618</c:v>
                </c:pt>
                <c:pt idx="67">
                  <c:v>4.1027895479375474</c:v>
                </c:pt>
                <c:pt idx="68">
                  <c:v>4.1914326908836781</c:v>
                </c:pt>
                <c:pt idx="69">
                  <c:v>4.2828665877819301</c:v>
                </c:pt>
                <c:pt idx="70">
                  <c:v>4.3770869368146137</c:v>
                </c:pt>
                <c:pt idx="71">
                  <c:v>4.4740569092731217</c:v>
                </c:pt>
                <c:pt idx="72">
                  <c:v>4.5736976756200587</c:v>
                </c:pt>
                <c:pt idx="73">
                  <c:v>4.6758765408708767</c:v>
                </c:pt>
                <c:pt idx="74">
                  <c:v>4.7803921038019421</c:v>
                </c:pt>
                <c:pt idx="75">
                  <c:v>4.8869557182982177</c:v>
                </c:pt>
                <c:pt idx="76">
                  <c:v>4.99516837317399</c:v>
                </c:pt>
                <c:pt idx="77">
                  <c:v>5.1044919185407274</c:v>
                </c:pt>
                <c:pt idx="78">
                  <c:v>5.214213355497618</c:v>
                </c:pt>
                <c:pt idx="79">
                  <c:v>5.3234006817767598</c:v>
                </c:pt>
                <c:pt idx="80">
                  <c:v>5.4308485713634491</c:v>
                </c:pt>
                <c:pt idx="81">
                  <c:v>5.5350120038482986</c:v>
                </c:pt>
                <c:pt idx="82">
                  <c:v>5.6339259252126102</c:v>
                </c:pt>
                <c:pt idx="83">
                  <c:v>5.7251092433115991</c:v>
                </c:pt>
                <c:pt idx="84">
                  <c:v>5.805452143165728</c:v>
                </c:pt>
                <c:pt idx="85">
                  <c:v>5.8710871640169495</c:v>
                </c:pt>
                <c:pt idx="86">
                  <c:v>5.9172471724807068</c:v>
                </c:pt>
                <c:pt idx="87">
                  <c:v>5.9381179257623797</c:v>
                </c:pt>
                <c:pt idx="88">
                  <c:v>5.9267001324099144</c:v>
                </c:pt>
                <c:pt idx="89">
                  <c:v>5.8747066062053337</c:v>
                </c:pt>
                <c:pt idx="90">
                  <c:v>5.7725347937518148</c:v>
                </c:pt>
                <c:pt idx="91">
                  <c:v>5.6093731639489084</c:v>
                </c:pt>
                <c:pt idx="92">
                  <c:v>5.3735189958001</c:v>
                </c:pt>
                <c:pt idx="93">
                  <c:v>5.0529983968021774</c:v>
                </c:pt>
                <c:pt idx="94">
                  <c:v>4.6365747838774354</c:v>
                </c:pt>
                <c:pt idx="95">
                  <c:v>4.1151919071979499</c:v>
                </c:pt>
                <c:pt idx="96">
                  <c:v>3.4838032996606372</c:v>
                </c:pt>
                <c:pt idx="97">
                  <c:v>2.7433849632794938</c:v>
                </c:pt>
                <c:pt idx="98">
                  <c:v>1.9027368254075845</c:v>
                </c:pt>
                <c:pt idx="99">
                  <c:v>0.97952374860912261</c:v>
                </c:pt>
                <c:pt idx="100">
                  <c:v>0.96995698790604457</c:v>
                </c:pt>
                <c:pt idx="101">
                  <c:v>0.96038456906043146</c:v>
                </c:pt>
                <c:pt idx="102">
                  <c:v>0.95080652245807018</c:v>
                </c:pt>
                <c:pt idx="103">
                  <c:v>0.9412228785536052</c:v>
                </c:pt>
                <c:pt idx="104">
                  <c:v>0.93163366787025337</c:v>
                </c:pt>
                <c:pt idx="105">
                  <c:v>0.92203892099951712</c:v>
                </c:pt>
                <c:pt idx="106">
                  <c:v>0.91243866860090084</c:v>
                </c:pt>
                <c:pt idx="107">
                  <c:v>0.90283294140161841</c:v>
                </c:pt>
                <c:pt idx="108">
                  <c:v>0.89322177019630244</c:v>
                </c:pt>
                <c:pt idx="109">
                  <c:v>0.88360518584671355</c:v>
                </c:pt>
                <c:pt idx="110">
                  <c:v>0.87398321928144618</c:v>
                </c:pt>
                <c:pt idx="111">
                  <c:v>0.86435590149563102</c:v>
                </c:pt>
                <c:pt idx="112">
                  <c:v>0.85472326355064032</c:v>
                </c:pt>
                <c:pt idx="113">
                  <c:v>0.84508533657378948</c:v>
                </c:pt>
                <c:pt idx="114">
                  <c:v>0.83544215175803116</c:v>
                </c:pt>
                <c:pt idx="115">
                  <c:v>0.8257937403616612</c:v>
                </c:pt>
                <c:pt idx="116">
                  <c:v>0.81614013370801086</c:v>
                </c:pt>
                <c:pt idx="117">
                  <c:v>0.80648136318514207</c:v>
                </c:pt>
                <c:pt idx="118">
                  <c:v>0.79681746024554079</c:v>
                </c:pt>
                <c:pt idx="119">
                  <c:v>0.78714845640580977</c:v>
                </c:pt>
                <c:pt idx="120">
                  <c:v>0.77747438324635731</c:v>
                </c:pt>
                <c:pt idx="121">
                  <c:v>0.7677952724110878</c:v>
                </c:pt>
                <c:pt idx="122">
                  <c:v>0.75811115560708875</c:v>
                </c:pt>
                <c:pt idx="123">
                  <c:v>0.74842206460431182</c:v>
                </c:pt>
                <c:pt idx="124">
                  <c:v>0.73872803123526443</c:v>
                </c:pt>
                <c:pt idx="125">
                  <c:v>0.72902908739468764</c:v>
                </c:pt>
                <c:pt idx="126">
                  <c:v>0.71932526503923744</c:v>
                </c:pt>
                <c:pt idx="127">
                  <c:v>0.70961659618716588</c:v>
                </c:pt>
                <c:pt idx="128">
                  <c:v>0.69990311291799767</c:v>
                </c:pt>
                <c:pt idx="129">
                  <c:v>0.69018484737220698</c:v>
                </c:pt>
                <c:pt idx="130">
                  <c:v>0.68046183175089447</c:v>
                </c:pt>
                <c:pt idx="131">
                  <c:v>0.67073409831545561</c:v>
                </c:pt>
                <c:pt idx="132">
                  <c:v>0.66100167938725918</c:v>
                </c:pt>
                <c:pt idx="133">
                  <c:v>0.65126460734731428</c:v>
                </c:pt>
                <c:pt idx="134">
                  <c:v>0.64152291463593913</c:v>
                </c:pt>
                <c:pt idx="135">
                  <c:v>0.63177663375243032</c:v>
                </c:pt>
                <c:pt idx="136">
                  <c:v>0.62202579725472829</c:v>
                </c:pt>
                <c:pt idx="137">
                  <c:v>0.61227043775908152</c:v>
                </c:pt>
                <c:pt idx="138">
                  <c:v>0.6025105879397108</c:v>
                </c:pt>
                <c:pt idx="139">
                  <c:v>0.59274628052847078</c:v>
                </c:pt>
                <c:pt idx="140">
                  <c:v>0.5829775483145081</c:v>
                </c:pt>
                <c:pt idx="141">
                  <c:v>0.57320442414392492</c:v>
                </c:pt>
                <c:pt idx="142">
                  <c:v>0.56342694091943291</c:v>
                </c:pt>
                <c:pt idx="143">
                  <c:v>0.55364513160001072</c:v>
                </c:pt>
                <c:pt idx="144">
                  <c:v>0.54385902920055806</c:v>
                </c:pt>
                <c:pt idx="145">
                  <c:v>0.53406866679154985</c:v>
                </c:pt>
                <c:pt idx="146">
                  <c:v>0.52427407749868749</c:v>
                </c:pt>
                <c:pt idx="147">
                  <c:v>0.51447529450254947</c:v>
                </c:pt>
                <c:pt idx="148">
                  <c:v>0.50467235103824259</c:v>
                </c:pt>
                <c:pt idx="149">
                  <c:v>0.49486528039504374</c:v>
                </c:pt>
                <c:pt idx="150">
                  <c:v>0.48505411591605463</c:v>
                </c:pt>
                <c:pt idx="151">
                  <c:v>0.47523889099784067</c:v>
                </c:pt>
                <c:pt idx="152">
                  <c:v>0.46541963909007805</c:v>
                </c:pt>
                <c:pt idx="153">
                  <c:v>0.45559639369519433</c:v>
                </c:pt>
                <c:pt idx="154">
                  <c:v>0.44576918836800977</c:v>
                </c:pt>
                <c:pt idx="155">
                  <c:v>0.43593805671537766</c:v>
                </c:pt>
                <c:pt idx="156">
                  <c:v>0.42610303239582276</c:v>
                </c:pt>
                <c:pt idx="157">
                  <c:v>0.41626414911917886</c:v>
                </c:pt>
                <c:pt idx="158">
                  <c:v>0.40642144064622066</c:v>
                </c:pt>
                <c:pt idx="159">
                  <c:v>0.3965749407883048</c:v>
                </c:pt>
                <c:pt idx="160">
                  <c:v>0.38672468340699856</c:v>
                </c:pt>
                <c:pt idx="161">
                  <c:v>0.37687070241371279</c:v>
                </c:pt>
                <c:pt idx="162">
                  <c:v>0.36701303176933303</c:v>
                </c:pt>
                <c:pt idx="163">
                  <c:v>0.35715170548384839</c:v>
                </c:pt>
                <c:pt idx="164">
                  <c:v>0.34728675761598038</c:v>
                </c:pt>
                <c:pt idx="165">
                  <c:v>0.33741822227280871</c:v>
                </c:pt>
                <c:pt idx="166">
                  <c:v>0.32754613360939894</c:v>
                </c:pt>
                <c:pt idx="167">
                  <c:v>0.31767052582842259</c:v>
                </c:pt>
                <c:pt idx="168">
                  <c:v>0.30779143317978602</c:v>
                </c:pt>
                <c:pt idx="169">
                  <c:v>0.29790888996024872</c:v>
                </c:pt>
                <c:pt idx="170">
                  <c:v>0.28802293051304534</c:v>
                </c:pt>
                <c:pt idx="171">
                  <c:v>0.27813358922750447</c:v>
                </c:pt>
                <c:pt idx="172">
                  <c:v>0.26824090053866778</c:v>
                </c:pt>
                <c:pt idx="173">
                  <c:v>0.25834489892690682</c:v>
                </c:pt>
                <c:pt idx="174">
                  <c:v>0.24844561891753925</c:v>
                </c:pt>
                <c:pt idx="175">
                  <c:v>0.23854309508044413</c:v>
                </c:pt>
                <c:pt idx="176">
                  <c:v>0.22863736202967272</c:v>
                </c:pt>
                <c:pt idx="177">
                  <c:v>0.21872845442306588</c:v>
                </c:pt>
                <c:pt idx="178">
                  <c:v>0.20881640696186213</c:v>
                </c:pt>
                <c:pt idx="179">
                  <c:v>0.19890125439030876</c:v>
                </c:pt>
                <c:pt idx="180">
                  <c:v>0.18898303149527104</c:v>
                </c:pt>
                <c:pt idx="181">
                  <c:v>0.17906177310583996</c:v>
                </c:pt>
                <c:pt idx="182">
                  <c:v>0.16913751409293964</c:v>
                </c:pt>
                <c:pt idx="183">
                  <c:v>0.15921028936893378</c:v>
                </c:pt>
                <c:pt idx="184">
                  <c:v>0.14928013388722658</c:v>
                </c:pt>
                <c:pt idx="185">
                  <c:v>0.13934708264187246</c:v>
                </c:pt>
                <c:pt idx="186">
                  <c:v>0.12941117066717442</c:v>
                </c:pt>
                <c:pt idx="187">
                  <c:v>0.11947243303728695</c:v>
                </c:pt>
                <c:pt idx="188">
                  <c:v>0.10953090486581625</c:v>
                </c:pt>
                <c:pt idx="189">
                  <c:v>9.9586621305419593E-2</c:v>
                </c:pt>
                <c:pt idx="190">
                  <c:v>8.9639617547404002E-2</c:v>
                </c:pt>
                <c:pt idx="191">
                  <c:v>7.9689928821323905E-2</c:v>
                </c:pt>
                <c:pt idx="192">
                  <c:v>6.9737590394577484E-2</c:v>
                </c:pt>
                <c:pt idx="193">
                  <c:v>5.978263757199917E-2</c:v>
                </c:pt>
                <c:pt idx="194">
                  <c:v>4.9825105695459393E-2</c:v>
                </c:pt>
                <c:pt idx="195">
                  <c:v>3.9865030143454577E-2</c:v>
                </c:pt>
                <c:pt idx="196">
                  <c:v>2.990244633069954E-2</c:v>
                </c:pt>
                <c:pt idx="197">
                  <c:v>1.9937389707719803E-2</c:v>
                </c:pt>
                <c:pt idx="198">
                  <c:v>9.9698957604422486E-3</c:v>
                </c:pt>
                <c:pt idx="199">
                  <c:v>9.7835714990265532E-12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691-4601-B805-62A40C19E44E}"/>
            </c:ext>
          </c:extLst>
        </c:ser>
        <c:ser>
          <c:idx val="13"/>
          <c:order val="3"/>
          <c:tx>
            <c:strRef>
              <c:f>'Couple - Tension'!$F$23</c:f>
              <c:strCache>
                <c:ptCount val="1"/>
                <c:pt idx="0">
                  <c:v>Tem 4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Tension'!$F$24:$F$223</c:f>
              <c:numCache>
                <c:formatCode>General</c:formatCode>
                <c:ptCount val="200"/>
                <c:pt idx="0">
                  <c:v>3.5580403410361994</c:v>
                </c:pt>
                <c:pt idx="1">
                  <c:v>3.5921406408996335</c:v>
                </c:pt>
                <c:pt idx="2">
                  <c:v>3.6268888143028288</c:v>
                </c:pt>
                <c:pt idx="3">
                  <c:v>3.6623031142811393</c:v>
                </c:pt>
                <c:pt idx="4">
                  <c:v>3.6984024689925459</c:v>
                </c:pt>
                <c:pt idx="5">
                  <c:v>3.73520651225394</c:v>
                </c:pt>
                <c:pt idx="6">
                  <c:v>3.7727356156815257</c:v>
                </c:pt>
                <c:pt idx="7">
                  <c:v>3.8110109225286632</c:v>
                </c:pt>
                <c:pt idx="8">
                  <c:v>3.8500543833200918</c:v>
                </c:pt>
                <c:pt idx="9">
                  <c:v>3.8898887933874078</c:v>
                </c:pt>
                <c:pt idx="10">
                  <c:v>3.9305378324169875</c:v>
                </c:pt>
                <c:pt idx="11">
                  <c:v>3.9720261061281095</c:v>
                </c:pt>
                <c:pt idx="12">
                  <c:v>4.0143791902059363</c:v>
                </c:pt>
                <c:pt idx="13">
                  <c:v>4.0576236766212883</c:v>
                </c:pt>
                <c:pt idx="14">
                  <c:v>4.1017872224766796</c:v>
                </c:pt>
                <c:pt idx="15">
                  <c:v>4.1468986015259048</c:v>
                </c:pt>
                <c:pt idx="16">
                  <c:v>4.1929877585226452</c:v>
                </c:pt>
                <c:pt idx="17">
                  <c:v>4.2400858665618921</c:v>
                </c:pt>
                <c:pt idx="18">
                  <c:v>4.2882253875865466</c:v>
                </c:pt>
                <c:pt idx="19">
                  <c:v>4.3374401362402972</c:v>
                </c:pt>
                <c:pt idx="20">
                  <c:v>4.3877653472565568</c:v>
                </c:pt>
                <c:pt idx="21">
                  <c:v>4.4392377465819832</c:v>
                </c:pt>
                <c:pt idx="22">
                  <c:v>4.491895626441603</c:v>
                </c:pt>
                <c:pt idx="23">
                  <c:v>4.545778924560671</c:v>
                </c:pt>
                <c:pt idx="24">
                  <c:v>4.6009293077659539</c:v>
                </c:pt>
                <c:pt idx="25">
                  <c:v>4.6573902601958359</c:v>
                </c:pt>
                <c:pt idx="26">
                  <c:v>4.7152071763541041</c:v>
                </c:pt>
                <c:pt idx="27">
                  <c:v>4.7744274592461631</c:v>
                </c:pt>
                <c:pt idx="28">
                  <c:v>4.8351006238381204</c:v>
                </c:pt>
                <c:pt idx="29">
                  <c:v>4.897278406078108</c:v>
                </c:pt>
                <c:pt idx="30">
                  <c:v>4.9610148777145513</c:v>
                </c:pt>
                <c:pt idx="31">
                  <c:v>5.0263665671367814</c:v>
                </c:pt>
                <c:pt idx="32">
                  <c:v>5.0933925864483918</c:v>
                </c:pt>
                <c:pt idx="33">
                  <c:v>5.1621547649614072</c:v>
                </c:pt>
                <c:pt idx="34">
                  <c:v>5.2327177892679115</c:v>
                </c:pt>
                <c:pt idx="35">
                  <c:v>5.3051493500030711</c:v>
                </c:pt>
                <c:pt idx="36">
                  <c:v>5.3795202953567367</c:v>
                </c:pt>
                <c:pt idx="37">
                  <c:v>5.4559047913165513</c:v>
                </c:pt>
                <c:pt idx="38">
                  <c:v>5.5343804885298509</c:v>
                </c:pt>
                <c:pt idx="39">
                  <c:v>5.61502869554932</c:v>
                </c:pt>
                <c:pt idx="40">
                  <c:v>5.69793455807228</c:v>
                </c:pt>
                <c:pt idx="41">
                  <c:v>5.7831872435881149</c:v>
                </c:pt>
                <c:pt idx="42">
                  <c:v>5.8708801306030605</c:v>
                </c:pt>
                <c:pt idx="43">
                  <c:v>5.9611110013051825</c:v>
                </c:pt>
                <c:pt idx="44">
                  <c:v>6.0539822361504232</c:v>
                </c:pt>
                <c:pt idx="45">
                  <c:v>6.1496010083758028</c:v>
                </c:pt>
                <c:pt idx="46">
                  <c:v>6.2480794758564642</c:v>
                </c:pt>
                <c:pt idx="47">
                  <c:v>6.3495349669927883</c:v>
                </c:pt>
                <c:pt idx="48">
                  <c:v>6.4540901564091211</c:v>
                </c:pt>
                <c:pt idx="49">
                  <c:v>6.5618732251260115</c:v>
                </c:pt>
                <c:pt idx="50">
                  <c:v>6.6730179984825391</c:v>
                </c:pt>
                <c:pt idx="51">
                  <c:v>6.7876640533714836</c:v>
                </c:pt>
                <c:pt idx="52">
                  <c:v>6.9059567842292955</c:v>
                </c:pt>
                <c:pt idx="53">
                  <c:v>7.0280474145980243</c:v>
                </c:pt>
                <c:pt idx="54">
                  <c:v>7.1540929378255571</c:v>
                </c:pt>
                <c:pt idx="55">
                  <c:v>7.2842559664426068</c:v>
                </c:pt>
                <c:pt idx="56">
                  <c:v>7.4187044647596503</c:v>
                </c:pt>
                <c:pt idx="57">
                  <c:v>7.5576113330278725</c:v>
                </c:pt>
                <c:pt idx="58">
                  <c:v>7.7011538038069469</c:v>
                </c:pt>
                <c:pt idx="59">
                  <c:v>7.8495126016077412</c:v>
                </c:pt>
                <c:pt idx="60">
                  <c:v>8.0028708049601107</c:v>
                </c:pt>
                <c:pt idx="61">
                  <c:v>8.1614123352101817</c:v>
                </c:pt>
                <c:pt idx="62">
                  <c:v>8.3253199778385536</c:v>
                </c:pt>
                <c:pt idx="63">
                  <c:v>8.4947728189873182</c:v>
                </c:pt>
                <c:pt idx="64">
                  <c:v>8.6699429510291992</c:v>
                </c:pt>
                <c:pt idx="65">
                  <c:v>8.8509912649551126</c:v>
                </c:pt>
                <c:pt idx="66">
                  <c:v>9.0380621022842984</c:v>
                </c:pt>
                <c:pt idx="67">
                  <c:v>9.231276482859414</c:v>
                </c:pt>
                <c:pt idx="68">
                  <c:v>9.4307235544882086</c:v>
                </c:pt>
                <c:pt idx="69">
                  <c:v>9.6364498225092721</c:v>
                </c:pt>
                <c:pt idx="70">
                  <c:v>9.8484456078328098</c:v>
                </c:pt>
                <c:pt idx="71">
                  <c:v>10.06662804586445</c:v>
                </c:pt>
                <c:pt idx="72">
                  <c:v>10.290819770145056</c:v>
                </c:pt>
                <c:pt idx="73">
                  <c:v>10.520722216959395</c:v>
                </c:pt>
                <c:pt idx="74">
                  <c:v>10.755882233554294</c:v>
                </c:pt>
                <c:pt idx="75">
                  <c:v>10.99565036617091</c:v>
                </c:pt>
                <c:pt idx="76">
                  <c:v>11.239128839641397</c:v>
                </c:pt>
                <c:pt idx="77">
                  <c:v>11.485106816716554</c:v>
                </c:pt>
                <c:pt idx="78">
                  <c:v>11.731980049869554</c:v>
                </c:pt>
                <c:pt idx="79">
                  <c:v>11.977651533997623</c:v>
                </c:pt>
                <c:pt idx="80">
                  <c:v>12.219409285567673</c:v>
                </c:pt>
                <c:pt idx="81">
                  <c:v>12.453777008658584</c:v>
                </c:pt>
                <c:pt idx="82">
                  <c:v>12.67633333172828</c:v>
                </c:pt>
                <c:pt idx="83">
                  <c:v>12.881495797451002</c:v>
                </c:pt>
                <c:pt idx="84">
                  <c:v>13.062267322122793</c:v>
                </c:pt>
                <c:pt idx="85">
                  <c:v>13.20994611903804</c:v>
                </c:pt>
                <c:pt idx="86">
                  <c:v>13.313806138081494</c:v>
                </c:pt>
                <c:pt idx="87">
                  <c:v>13.360765332965258</c:v>
                </c:pt>
                <c:pt idx="88">
                  <c:v>13.335075297922211</c:v>
                </c:pt>
                <c:pt idx="89">
                  <c:v>13.218089863961906</c:v>
                </c:pt>
                <c:pt idx="90">
                  <c:v>12.988203285941488</c:v>
                </c:pt>
                <c:pt idx="91">
                  <c:v>12.621089618884952</c:v>
                </c:pt>
                <c:pt idx="92">
                  <c:v>12.090417740550137</c:v>
                </c:pt>
                <c:pt idx="93">
                  <c:v>11.369246392804817</c:v>
                </c:pt>
                <c:pt idx="94">
                  <c:v>10.432293263724155</c:v>
                </c:pt>
                <c:pt idx="95">
                  <c:v>9.2591817911953207</c:v>
                </c:pt>
                <c:pt idx="96">
                  <c:v>7.8385574242363774</c:v>
                </c:pt>
                <c:pt idx="97">
                  <c:v>6.1726161673788171</c:v>
                </c:pt>
                <c:pt idx="98">
                  <c:v>4.2811578571670337</c:v>
                </c:pt>
                <c:pt idx="99">
                  <c:v>2.2039284343705101</c:v>
                </c:pt>
                <c:pt idx="100">
                  <c:v>2.1824032227885843</c:v>
                </c:pt>
                <c:pt idx="101">
                  <c:v>2.1608652803859552</c:v>
                </c:pt>
                <c:pt idx="102">
                  <c:v>2.1393146755306427</c:v>
                </c:pt>
                <c:pt idx="103">
                  <c:v>2.1177514767455965</c:v>
                </c:pt>
                <c:pt idx="104">
                  <c:v>2.0961757527080551</c:v>
                </c:pt>
                <c:pt idx="105">
                  <c:v>2.0745875722488982</c:v>
                </c:pt>
                <c:pt idx="106">
                  <c:v>2.052987004352012</c:v>
                </c:pt>
                <c:pt idx="107">
                  <c:v>2.0313741181536265</c:v>
                </c:pt>
                <c:pt idx="108">
                  <c:v>2.0097489829416659</c:v>
                </c:pt>
                <c:pt idx="109">
                  <c:v>1.9881116681550912</c:v>
                </c:pt>
                <c:pt idx="110">
                  <c:v>1.9664622433832397</c:v>
                </c:pt>
                <c:pt idx="111">
                  <c:v>1.9448007783651555</c:v>
                </c:pt>
                <c:pt idx="112">
                  <c:v>1.9231273429889271</c:v>
                </c:pt>
                <c:pt idx="113">
                  <c:v>1.9014420072910128</c:v>
                </c:pt>
                <c:pt idx="114">
                  <c:v>1.8797448414555564</c:v>
                </c:pt>
                <c:pt idx="115">
                  <c:v>1.8580359158137243</c:v>
                </c:pt>
                <c:pt idx="116">
                  <c:v>1.8363153008430113</c:v>
                </c:pt>
                <c:pt idx="117">
                  <c:v>1.8145830671665564</c:v>
                </c:pt>
                <c:pt idx="118">
                  <c:v>1.7928392855524535</c:v>
                </c:pt>
                <c:pt idx="119">
                  <c:v>1.7710840269130592</c:v>
                </c:pt>
                <c:pt idx="120">
                  <c:v>1.7493173623042912</c:v>
                </c:pt>
                <c:pt idx="121">
                  <c:v>1.7275393629249349</c:v>
                </c:pt>
                <c:pt idx="122">
                  <c:v>1.7057501001159374</c:v>
                </c:pt>
                <c:pt idx="123">
                  <c:v>1.6839496453596894</c:v>
                </c:pt>
                <c:pt idx="124">
                  <c:v>1.6621380702793329</c:v>
                </c:pt>
                <c:pt idx="125">
                  <c:v>1.6403154466380352</c:v>
                </c:pt>
                <c:pt idx="126">
                  <c:v>1.6184818463382722</c:v>
                </c:pt>
                <c:pt idx="127">
                  <c:v>1.5966373414211117</c:v>
                </c:pt>
                <c:pt idx="128">
                  <c:v>1.5747820040654834</c:v>
                </c:pt>
                <c:pt idx="129">
                  <c:v>1.5529159065874545</c:v>
                </c:pt>
                <c:pt idx="130">
                  <c:v>1.5310391214395014</c:v>
                </c:pt>
                <c:pt idx="131">
                  <c:v>1.5091517212097643</c:v>
                </c:pt>
                <c:pt idx="132">
                  <c:v>1.4872537786213225</c:v>
                </c:pt>
                <c:pt idx="133">
                  <c:v>1.4653453665314464</c:v>
                </c:pt>
                <c:pt idx="134">
                  <c:v>1.4434265579308525</c:v>
                </c:pt>
                <c:pt idx="135">
                  <c:v>1.4214974259429578</c:v>
                </c:pt>
                <c:pt idx="136">
                  <c:v>1.3995580438231288</c:v>
                </c:pt>
                <c:pt idx="137">
                  <c:v>1.3776084849579235</c:v>
                </c:pt>
                <c:pt idx="138">
                  <c:v>1.3556488228643393</c:v>
                </c:pt>
                <c:pt idx="139">
                  <c:v>1.3336791311890495</c:v>
                </c:pt>
                <c:pt idx="140">
                  <c:v>1.3116994837076341</c:v>
                </c:pt>
                <c:pt idx="141">
                  <c:v>1.2897099543238217</c:v>
                </c:pt>
                <c:pt idx="142">
                  <c:v>1.2677106170687149</c:v>
                </c:pt>
                <c:pt idx="143">
                  <c:v>1.2457015461000152</c:v>
                </c:pt>
                <c:pt idx="144">
                  <c:v>1.2236828157012467</c:v>
                </c:pt>
                <c:pt idx="145">
                  <c:v>1.2016545002809784</c:v>
                </c:pt>
                <c:pt idx="146">
                  <c:v>1.1796166743720382</c:v>
                </c:pt>
                <c:pt idx="147">
                  <c:v>1.1575694126307279</c:v>
                </c:pt>
                <c:pt idx="148">
                  <c:v>1.1355127898360375</c:v>
                </c:pt>
                <c:pt idx="149">
                  <c:v>1.1134468808888405</c:v>
                </c:pt>
                <c:pt idx="150">
                  <c:v>1.0913717608111149</c:v>
                </c:pt>
                <c:pt idx="151">
                  <c:v>1.0692875047451338</c:v>
                </c:pt>
                <c:pt idx="152">
                  <c:v>1.0471941879526681</c:v>
                </c:pt>
                <c:pt idx="153">
                  <c:v>1.0250918858141798</c:v>
                </c:pt>
                <c:pt idx="154">
                  <c:v>1.0029806738280147</c:v>
                </c:pt>
                <c:pt idx="155">
                  <c:v>0.98086062760959258</c:v>
                </c:pt>
                <c:pt idx="156">
                  <c:v>0.95873182289059422</c:v>
                </c:pt>
                <c:pt idx="157">
                  <c:v>0.93659433551814564</c:v>
                </c:pt>
                <c:pt idx="158">
                  <c:v>0.91444824145398984</c:v>
                </c:pt>
                <c:pt idx="159">
                  <c:v>0.89229361677367935</c:v>
                </c:pt>
                <c:pt idx="160">
                  <c:v>0.87013053766574044</c:v>
                </c:pt>
                <c:pt idx="161">
                  <c:v>0.84795908043084756</c:v>
                </c:pt>
                <c:pt idx="162">
                  <c:v>0.82577932148099331</c:v>
                </c:pt>
                <c:pt idx="163">
                  <c:v>0.80359133733865307</c:v>
                </c:pt>
                <c:pt idx="164">
                  <c:v>0.78139520463595002</c:v>
                </c:pt>
                <c:pt idx="165">
                  <c:v>0.75919100011381413</c:v>
                </c:pt>
                <c:pt idx="166">
                  <c:v>0.7369788006211424</c:v>
                </c:pt>
                <c:pt idx="167">
                  <c:v>0.71475868311394575</c:v>
                </c:pt>
                <c:pt idx="168">
                  <c:v>0.6925307246545136</c:v>
                </c:pt>
                <c:pt idx="169">
                  <c:v>0.67029500241055473</c:v>
                </c:pt>
                <c:pt idx="170">
                  <c:v>0.64805159365434739</c:v>
                </c:pt>
                <c:pt idx="171">
                  <c:v>0.62580057576188053</c:v>
                </c:pt>
                <c:pt idx="172">
                  <c:v>0.60354202621199815</c:v>
                </c:pt>
                <c:pt idx="173">
                  <c:v>0.58127602258553612</c:v>
                </c:pt>
                <c:pt idx="174">
                  <c:v>0.5590026425644592</c:v>
                </c:pt>
                <c:pt idx="175">
                  <c:v>0.53672196393099547</c:v>
                </c:pt>
                <c:pt idx="176">
                  <c:v>0.51443406456675989</c:v>
                </c:pt>
                <c:pt idx="177">
                  <c:v>0.49213902245189467</c:v>
                </c:pt>
                <c:pt idx="178">
                  <c:v>0.46983691566418645</c:v>
                </c:pt>
                <c:pt idx="179">
                  <c:v>0.44752782237819139</c:v>
                </c:pt>
                <c:pt idx="180">
                  <c:v>0.42521182086435672</c:v>
                </c:pt>
                <c:pt idx="181">
                  <c:v>0.40288898948813701</c:v>
                </c:pt>
                <c:pt idx="182">
                  <c:v>0.38055940670911143</c:v>
                </c:pt>
                <c:pt idx="183">
                  <c:v>0.35822315108009839</c:v>
                </c:pt>
                <c:pt idx="184">
                  <c:v>0.3358803012462574</c:v>
                </c:pt>
                <c:pt idx="185">
                  <c:v>0.31353093594421072</c:v>
                </c:pt>
                <c:pt idx="186">
                  <c:v>0.29117513400114037</c:v>
                </c:pt>
                <c:pt idx="187">
                  <c:v>0.26881297433389373</c:v>
                </c:pt>
                <c:pt idx="188">
                  <c:v>0.24644453594808477</c:v>
                </c:pt>
                <c:pt idx="189">
                  <c:v>0.22406989793719248</c:v>
                </c:pt>
                <c:pt idx="190">
                  <c:v>0.20168913948165754</c:v>
                </c:pt>
                <c:pt idx="191">
                  <c:v>0.1793023398479775</c:v>
                </c:pt>
                <c:pt idx="192">
                  <c:v>0.1569095783877982</c:v>
                </c:pt>
                <c:pt idx="193">
                  <c:v>0.13451093453699714</c:v>
                </c:pt>
                <c:pt idx="194">
                  <c:v>0.11210648781478283</c:v>
                </c:pt>
                <c:pt idx="195">
                  <c:v>8.9696317822772154E-2</c:v>
                </c:pt>
                <c:pt idx="196">
                  <c:v>6.7280504244073475E-2</c:v>
                </c:pt>
                <c:pt idx="197">
                  <c:v>4.4859126842369229E-2</c:v>
                </c:pt>
                <c:pt idx="198">
                  <c:v>2.2432265460994898E-2</c:v>
                </c:pt>
                <c:pt idx="199">
                  <c:v>2.2013035872809583E-11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691-4601-B805-62A40C19E44E}"/>
            </c:ext>
          </c:extLst>
        </c:ser>
        <c:ser>
          <c:idx val="0"/>
          <c:order val="4"/>
          <c:tx>
            <c:strRef>
              <c:f>'Couple - Tension'!$G$23</c:f>
              <c:strCache>
                <c:ptCount val="1"/>
                <c:pt idx="0">
                  <c:v>Tem 5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Tension'!$G$24:$G$223</c:f>
              <c:numCache>
                <c:formatCode>General</c:formatCode>
                <c:ptCount val="200"/>
                <c:pt idx="0">
                  <c:v>6.3254050507310984</c:v>
                </c:pt>
                <c:pt idx="1">
                  <c:v>6.3860278060438711</c:v>
                </c:pt>
                <c:pt idx="2">
                  <c:v>6.4478023365384409</c:v>
                </c:pt>
                <c:pt idx="3">
                  <c:v>6.5107610920554375</c:v>
                </c:pt>
                <c:pt idx="4">
                  <c:v>6.5749377226534946</c:v>
                </c:pt>
                <c:pt idx="5">
                  <c:v>6.6403671328959746</c:v>
                </c:pt>
                <c:pt idx="6">
                  <c:v>6.7070855389894604</c:v>
                </c:pt>
                <c:pt idx="7">
                  <c:v>6.77513052893993</c:v>
                </c:pt>
                <c:pt idx="8">
                  <c:v>6.8445411259024684</c:v>
                </c:pt>
                <c:pt idx="9">
                  <c:v>6.9153578549110311</c:v>
                </c:pt>
                <c:pt idx="10">
                  <c:v>6.9876228131858413</c:v>
                </c:pt>
                <c:pt idx="11">
                  <c:v>7.0613797442278363</c:v>
                </c:pt>
                <c:pt idx="12">
                  <c:v>7.1366741159217515</c:v>
                </c:pt>
                <c:pt idx="13">
                  <c:v>7.2135532028823786</c:v>
                </c:pt>
                <c:pt idx="14">
                  <c:v>7.292066173291964</c:v>
                </c:pt>
                <c:pt idx="15">
                  <c:v>7.3722641804905882</c:v>
                </c:pt>
                <c:pt idx="16">
                  <c:v>7.4542004595959055</c:v>
                </c:pt>
                <c:pt idx="17">
                  <c:v>7.5379304294434553</c:v>
                </c:pt>
                <c:pt idx="18">
                  <c:v>7.6235118001539526</c:v>
                </c:pt>
                <c:pt idx="19">
                  <c:v>7.7110046866495114</c:v>
                </c:pt>
                <c:pt idx="20">
                  <c:v>7.8004717284561957</c:v>
                </c:pt>
                <c:pt idx="21">
                  <c:v>7.8919782161458443</c:v>
                </c:pt>
                <c:pt idx="22">
                  <c:v>7.9855922247851705</c:v>
                </c:pt>
                <c:pt idx="23">
                  <c:v>8.0813847547746249</c:v>
                </c:pt>
                <c:pt idx="24">
                  <c:v>8.179429880472906</c:v>
                </c:pt>
                <c:pt idx="25">
                  <c:v>8.2798049070149187</c:v>
                </c:pt>
                <c:pt idx="26">
                  <c:v>8.3825905357407322</c:v>
                </c:pt>
                <c:pt idx="27">
                  <c:v>8.4878710386599501</c:v>
                </c:pt>
                <c:pt idx="28">
                  <c:v>8.5957344423789852</c:v>
                </c:pt>
                <c:pt idx="29">
                  <c:v>8.7062727219167435</c:v>
                </c:pt>
                <c:pt idx="30">
                  <c:v>8.8195820048259765</c:v>
                </c:pt>
                <c:pt idx="31">
                  <c:v>8.9357627860210549</c:v>
                </c:pt>
                <c:pt idx="32">
                  <c:v>9.0549201536861403</c:v>
                </c:pt>
                <c:pt idx="33">
                  <c:v>9.1771640265981702</c:v>
                </c:pt>
                <c:pt idx="34">
                  <c:v>9.3026094031430677</c:v>
                </c:pt>
                <c:pt idx="35">
                  <c:v>9.4313766222277966</c:v>
                </c:pt>
                <c:pt idx="36">
                  <c:v>9.5635916361898712</c:v>
                </c:pt>
                <c:pt idx="37">
                  <c:v>9.6993862956739871</c:v>
                </c:pt>
                <c:pt idx="38">
                  <c:v>9.8388986462754104</c:v>
                </c:pt>
                <c:pt idx="39">
                  <c:v>9.9822732365322455</c:v>
                </c:pt>
                <c:pt idx="40">
                  <c:v>10.129661436573064</c:v>
                </c:pt>
                <c:pt idx="41">
                  <c:v>10.281221766378996</c:v>
                </c:pt>
                <c:pt idx="42">
                  <c:v>10.437120232183347</c:v>
                </c:pt>
                <c:pt idx="43">
                  <c:v>10.597530668987121</c:v>
                </c:pt>
                <c:pt idx="44">
                  <c:v>10.762635086489773</c:v>
                </c:pt>
                <c:pt idx="45">
                  <c:v>10.93262401489045</c:v>
                </c:pt>
                <c:pt idx="46">
                  <c:v>11.107696845967185</c:v>
                </c:pt>
                <c:pt idx="47">
                  <c:v>11.288062163542872</c:v>
                </c:pt>
                <c:pt idx="48">
                  <c:v>11.473938055838577</c:v>
                </c:pt>
                <c:pt idx="49">
                  <c:v>11.665552400224163</c:v>
                </c:pt>
                <c:pt idx="50">
                  <c:v>11.863143108413547</c:v>
                </c:pt>
                <c:pt idx="51">
                  <c:v>12.066958317105007</c:v>
                </c:pt>
                <c:pt idx="52">
                  <c:v>12.277256505296675</c:v>
                </c:pt>
                <c:pt idx="53">
                  <c:v>12.494306514841083</c:v>
                </c:pt>
                <c:pt idx="54">
                  <c:v>12.718387445023367</c:v>
                </c:pt>
                <c:pt idx="55">
                  <c:v>12.949788384787015</c:v>
                </c:pt>
                <c:pt idx="56">
                  <c:v>13.188807937350653</c:v>
                </c:pt>
                <c:pt idx="57">
                  <c:v>13.435753480938605</c:v>
                </c:pt>
                <c:pt idx="58">
                  <c:v>13.690940095656963</c:v>
                </c:pt>
                <c:pt idx="59">
                  <c:v>13.954689069525044</c:v>
                </c:pt>
                <c:pt idx="60">
                  <c:v>14.227325875484814</c:v>
                </c:pt>
                <c:pt idx="61">
                  <c:v>14.509177484818276</c:v>
                </c:pt>
                <c:pt idx="62">
                  <c:v>14.800568849490942</c:v>
                </c:pt>
                <c:pt idx="63">
                  <c:v>15.101818344866528</c:v>
                </c:pt>
                <c:pt idx="64">
                  <c:v>15.413231912940986</c:v>
                </c:pt>
                <c:pt idx="65">
                  <c:v>15.735095582142613</c:v>
                </c:pt>
                <c:pt idx="66">
                  <c:v>16.067665959616726</c:v>
                </c:pt>
                <c:pt idx="67">
                  <c:v>16.411158191750271</c:v>
                </c:pt>
                <c:pt idx="68">
                  <c:v>16.765730763534798</c:v>
                </c:pt>
                <c:pt idx="69">
                  <c:v>17.131466351127806</c:v>
                </c:pt>
                <c:pt idx="70">
                  <c:v>17.50834774725854</c:v>
                </c:pt>
                <c:pt idx="71">
                  <c:v>17.896227637092576</c:v>
                </c:pt>
                <c:pt idx="72">
                  <c:v>18.294790702480324</c:v>
                </c:pt>
                <c:pt idx="73">
                  <c:v>18.703506163483596</c:v>
                </c:pt>
                <c:pt idx="74">
                  <c:v>19.121568415207864</c:v>
                </c:pt>
                <c:pt idx="75">
                  <c:v>19.547822873192967</c:v>
                </c:pt>
                <c:pt idx="76">
                  <c:v>19.980673492696059</c:v>
                </c:pt>
                <c:pt idx="77">
                  <c:v>20.417967674163009</c:v>
                </c:pt>
                <c:pt idx="78">
                  <c:v>20.856853421990575</c:v>
                </c:pt>
                <c:pt idx="79">
                  <c:v>21.293602727107146</c:v>
                </c:pt>
                <c:pt idx="80">
                  <c:v>21.72339428545391</c:v>
                </c:pt>
                <c:pt idx="81">
                  <c:v>22.140048015393308</c:v>
                </c:pt>
                <c:pt idx="82">
                  <c:v>22.535703700850551</c:v>
                </c:pt>
                <c:pt idx="83">
                  <c:v>22.900436973246507</c:v>
                </c:pt>
                <c:pt idx="84">
                  <c:v>23.221808572663022</c:v>
                </c:pt>
                <c:pt idx="85">
                  <c:v>23.484348656067912</c:v>
                </c:pt>
                <c:pt idx="86">
                  <c:v>23.668988689922944</c:v>
                </c:pt>
                <c:pt idx="87">
                  <c:v>23.752471703049636</c:v>
                </c:pt>
                <c:pt idx="88">
                  <c:v>23.706800529639775</c:v>
                </c:pt>
                <c:pt idx="89">
                  <c:v>23.498826424821452</c:v>
                </c:pt>
                <c:pt idx="90">
                  <c:v>23.090139175007373</c:v>
                </c:pt>
                <c:pt idx="91">
                  <c:v>22.43749265579574</c:v>
                </c:pt>
                <c:pt idx="92">
                  <c:v>21.494075983200506</c:v>
                </c:pt>
                <c:pt idx="93">
                  <c:v>20.211993587208809</c:v>
                </c:pt>
                <c:pt idx="94">
                  <c:v>18.546299135509837</c:v>
                </c:pt>
                <c:pt idx="95">
                  <c:v>16.460767628791878</c:v>
                </c:pt>
                <c:pt idx="96">
                  <c:v>13.935213198642618</c:v>
                </c:pt>
                <c:pt idx="97">
                  <c:v>10.97353985311803</c:v>
                </c:pt>
                <c:pt idx="98">
                  <c:v>7.6109473016303761</c:v>
                </c:pt>
                <c:pt idx="99">
                  <c:v>3.91809499443651</c:v>
                </c:pt>
                <c:pt idx="100">
                  <c:v>3.8798279516241974</c:v>
                </c:pt>
                <c:pt idx="101">
                  <c:v>3.8415382762417445</c:v>
                </c:pt>
                <c:pt idx="102">
                  <c:v>3.8032260898322998</c:v>
                </c:pt>
                <c:pt idx="103">
                  <c:v>3.7648915142144395</c:v>
                </c:pt>
                <c:pt idx="104">
                  <c:v>3.7265346714810317</c:v>
                </c:pt>
                <c:pt idx="105">
                  <c:v>3.6881556839980867</c:v>
                </c:pt>
                <c:pt idx="106">
                  <c:v>3.6497546744036211</c:v>
                </c:pt>
                <c:pt idx="107">
                  <c:v>3.6113317656064909</c:v>
                </c:pt>
                <c:pt idx="108">
                  <c:v>3.5728870807852271</c:v>
                </c:pt>
                <c:pt idx="109">
                  <c:v>3.5344207433868715</c:v>
                </c:pt>
                <c:pt idx="110">
                  <c:v>3.4959328771258016</c:v>
                </c:pt>
                <c:pt idx="111">
                  <c:v>3.4574236059825409</c:v>
                </c:pt>
                <c:pt idx="112">
                  <c:v>3.4188930542025786</c:v>
                </c:pt>
                <c:pt idx="113">
                  <c:v>3.3803413462951748</c:v>
                </c:pt>
                <c:pt idx="114">
                  <c:v>3.3417686070321411</c:v>
                </c:pt>
                <c:pt idx="115">
                  <c:v>3.3031749614466608</c:v>
                </c:pt>
                <c:pt idx="116">
                  <c:v>3.2645605348320599</c:v>
                </c:pt>
                <c:pt idx="117">
                  <c:v>3.2259254527405843</c:v>
                </c:pt>
                <c:pt idx="118">
                  <c:v>3.1872698409821787</c:v>
                </c:pt>
                <c:pt idx="119">
                  <c:v>3.1485938256232551</c:v>
                </c:pt>
                <c:pt idx="120">
                  <c:v>3.1098975329854448</c:v>
                </c:pt>
                <c:pt idx="121">
                  <c:v>3.0711810896443663</c:v>
                </c:pt>
                <c:pt idx="122">
                  <c:v>3.0324446224283701</c:v>
                </c:pt>
                <c:pt idx="123">
                  <c:v>2.9936882584172619</c:v>
                </c:pt>
                <c:pt idx="124">
                  <c:v>2.9549121249410724</c:v>
                </c:pt>
                <c:pt idx="125">
                  <c:v>2.9161163495787652</c:v>
                </c:pt>
                <c:pt idx="126">
                  <c:v>2.8773010601569635</c:v>
                </c:pt>
                <c:pt idx="127">
                  <c:v>2.8384663847486777</c:v>
                </c:pt>
                <c:pt idx="128">
                  <c:v>2.7996124516720045</c:v>
                </c:pt>
                <c:pt idx="129">
                  <c:v>2.7607393894888417</c:v>
                </c:pt>
                <c:pt idx="130">
                  <c:v>2.7218473270035908</c:v>
                </c:pt>
                <c:pt idx="131">
                  <c:v>2.6829363932618358</c:v>
                </c:pt>
                <c:pt idx="132">
                  <c:v>2.64400671754905</c:v>
                </c:pt>
                <c:pt idx="133">
                  <c:v>2.60505842938927</c:v>
                </c:pt>
                <c:pt idx="134">
                  <c:v>2.566091658543769</c:v>
                </c:pt>
                <c:pt idx="135">
                  <c:v>2.5271065350097337</c:v>
                </c:pt>
                <c:pt idx="136">
                  <c:v>2.4881031890189256</c:v>
                </c:pt>
                <c:pt idx="137">
                  <c:v>2.4490817510363385</c:v>
                </c:pt>
                <c:pt idx="138">
                  <c:v>2.4100423517588552</c:v>
                </c:pt>
                <c:pt idx="139">
                  <c:v>2.3709851221138951</c:v>
                </c:pt>
                <c:pt idx="140">
                  <c:v>2.3319101932580444</c:v>
                </c:pt>
                <c:pt idx="141">
                  <c:v>2.2928176965757112</c:v>
                </c:pt>
                <c:pt idx="142">
                  <c:v>2.2537077636777427</c:v>
                </c:pt>
                <c:pt idx="143">
                  <c:v>2.214580526400054</c:v>
                </c:pt>
                <c:pt idx="144">
                  <c:v>2.1754361168022434</c:v>
                </c:pt>
                <c:pt idx="145">
                  <c:v>2.1362746671662096</c:v>
                </c:pt>
                <c:pt idx="146">
                  <c:v>2.0970963099947602</c:v>
                </c:pt>
                <c:pt idx="147">
                  <c:v>2.0579011780102081</c:v>
                </c:pt>
                <c:pt idx="148">
                  <c:v>2.0186894041529801</c:v>
                </c:pt>
                <c:pt idx="149">
                  <c:v>1.9794611215801847</c:v>
                </c:pt>
                <c:pt idx="150">
                  <c:v>1.9402164636642278</c:v>
                </c:pt>
                <c:pt idx="151">
                  <c:v>1.900955563991372</c:v>
                </c:pt>
                <c:pt idx="152">
                  <c:v>1.8616785563603215</c:v>
                </c:pt>
                <c:pt idx="153">
                  <c:v>1.8223855747807862</c:v>
                </c:pt>
                <c:pt idx="154">
                  <c:v>1.783076753472048</c:v>
                </c:pt>
                <c:pt idx="155">
                  <c:v>1.7437522268615191</c:v>
                </c:pt>
                <c:pt idx="156">
                  <c:v>1.7044121295832995</c:v>
                </c:pt>
                <c:pt idx="157">
                  <c:v>1.6650565964767234</c:v>
                </c:pt>
                <c:pt idx="158">
                  <c:v>1.6256857625848906</c:v>
                </c:pt>
                <c:pt idx="159">
                  <c:v>1.5862997631532272</c:v>
                </c:pt>
                <c:pt idx="160">
                  <c:v>1.5468987336280018</c:v>
                </c:pt>
                <c:pt idx="161">
                  <c:v>1.5074828096548585</c:v>
                </c:pt>
                <c:pt idx="162">
                  <c:v>1.4680521270773392</c:v>
                </c:pt>
                <c:pt idx="163">
                  <c:v>1.4286068219354007</c:v>
                </c:pt>
                <c:pt idx="164">
                  <c:v>1.3891470304639284</c:v>
                </c:pt>
                <c:pt idx="165">
                  <c:v>1.3496728890912415</c:v>
                </c:pt>
                <c:pt idx="166">
                  <c:v>1.3101845344376022</c:v>
                </c:pt>
                <c:pt idx="167">
                  <c:v>1.2706821033136968</c:v>
                </c:pt>
                <c:pt idx="168">
                  <c:v>1.2311657327191501</c:v>
                </c:pt>
                <c:pt idx="169">
                  <c:v>1.1916355598410007</c:v>
                </c:pt>
                <c:pt idx="170">
                  <c:v>1.1520917220521871</c:v>
                </c:pt>
                <c:pt idx="171">
                  <c:v>1.1125343569100234</c:v>
                </c:pt>
                <c:pt idx="172">
                  <c:v>1.0729636021546765</c:v>
                </c:pt>
                <c:pt idx="173">
                  <c:v>1.0333795957076324</c:v>
                </c:pt>
                <c:pt idx="174">
                  <c:v>0.99378247567016187</c:v>
                </c:pt>
                <c:pt idx="175">
                  <c:v>0.95417238032178131</c:v>
                </c:pt>
                <c:pt idx="176">
                  <c:v>0.91454944811869543</c:v>
                </c:pt>
                <c:pt idx="177">
                  <c:v>0.87491381769226795</c:v>
                </c:pt>
                <c:pt idx="178">
                  <c:v>0.83526562784745273</c:v>
                </c:pt>
                <c:pt idx="179">
                  <c:v>0.79560501756123891</c:v>
                </c:pt>
                <c:pt idx="180">
                  <c:v>0.75593212598108783</c:v>
                </c:pt>
                <c:pt idx="181">
                  <c:v>0.71624709242336337</c:v>
                </c:pt>
                <c:pt idx="182">
                  <c:v>0.67655005637176191</c:v>
                </c:pt>
                <c:pt idx="183">
                  <c:v>0.63684115747573811</c:v>
                </c:pt>
                <c:pt idx="184">
                  <c:v>0.59712053554890931</c:v>
                </c:pt>
                <c:pt idx="185">
                  <c:v>0.5573883305674926</c:v>
                </c:pt>
                <c:pt idx="186">
                  <c:v>0.51764468266870023</c:v>
                </c:pt>
                <c:pt idx="187">
                  <c:v>0.4778897321491502</c:v>
                </c:pt>
                <c:pt idx="188">
                  <c:v>0.43812361946326717</c:v>
                </c:pt>
                <c:pt idx="189">
                  <c:v>0.39834648522168037</c:v>
                </c:pt>
                <c:pt idx="190">
                  <c:v>0.35855847018961778</c:v>
                </c:pt>
                <c:pt idx="191">
                  <c:v>0.31875971528529723</c:v>
                </c:pt>
                <c:pt idx="192">
                  <c:v>0.27895036157831132</c:v>
                </c:pt>
                <c:pt idx="193">
                  <c:v>0.23913055028799785</c:v>
                </c:pt>
                <c:pt idx="194">
                  <c:v>0.19930042278183854</c:v>
                </c:pt>
                <c:pt idx="195">
                  <c:v>0.15946012057381911</c:v>
                </c:pt>
                <c:pt idx="196">
                  <c:v>0.11960978532279874</c:v>
                </c:pt>
                <c:pt idx="197">
                  <c:v>7.9749558830879613E-2</c:v>
                </c:pt>
                <c:pt idx="198">
                  <c:v>3.9879583041769189E-2</c:v>
                </c:pt>
                <c:pt idx="199">
                  <c:v>3.9134285996106406E-11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8691-4601-B805-62A40C19E4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3632"/>
        <c:axId val="240266376"/>
      </c:scatterChart>
      <c:valAx>
        <c:axId val="24026363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6376"/>
        <c:crosses val="autoZero"/>
        <c:crossBetween val="midCat"/>
        <c:majorUnit val="0.1"/>
      </c:valAx>
      <c:valAx>
        <c:axId val="240266376"/>
        <c:scaling>
          <c:orientation val="minMax"/>
          <c:max val="42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3632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"/>
          <c:order val="0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'Zéquivalent PU'!$B$10:$B$1010</c:f>
              <c:numCache>
                <c:formatCode>General</c:formatCode>
                <c:ptCount val="1001"/>
                <c:pt idx="0">
                  <c:v>0</c:v>
                </c:pt>
                <c:pt idx="1">
                  <c:v>1.0000000000000009E-3</c:v>
                </c:pt>
                <c:pt idx="2">
                  <c:v>2.0000000000000018E-3</c:v>
                </c:pt>
                <c:pt idx="3">
                  <c:v>3.0000000000000027E-3</c:v>
                </c:pt>
                <c:pt idx="4">
                  <c:v>4.0000000000000036E-3</c:v>
                </c:pt>
                <c:pt idx="5">
                  <c:v>5.0000000000000044E-3</c:v>
                </c:pt>
                <c:pt idx="6">
                  <c:v>6.0000000000000053E-3</c:v>
                </c:pt>
                <c:pt idx="7">
                  <c:v>7.0000000000000062E-3</c:v>
                </c:pt>
                <c:pt idx="8">
                  <c:v>8.0000000000000071E-3</c:v>
                </c:pt>
                <c:pt idx="9">
                  <c:v>9.000000000000008E-3</c:v>
                </c:pt>
                <c:pt idx="10">
                  <c:v>1.0000000000000009E-2</c:v>
                </c:pt>
                <c:pt idx="11">
                  <c:v>1.100000000000001E-2</c:v>
                </c:pt>
                <c:pt idx="12">
                  <c:v>1.2000000000000011E-2</c:v>
                </c:pt>
                <c:pt idx="13">
                  <c:v>1.3000000000000012E-2</c:v>
                </c:pt>
                <c:pt idx="14">
                  <c:v>1.4000000000000012E-2</c:v>
                </c:pt>
                <c:pt idx="15">
                  <c:v>1.5000000000000013E-2</c:v>
                </c:pt>
                <c:pt idx="16">
                  <c:v>1.6000000000000014E-2</c:v>
                </c:pt>
                <c:pt idx="17">
                  <c:v>1.7000000000000015E-2</c:v>
                </c:pt>
                <c:pt idx="18">
                  <c:v>1.8000000000000016E-2</c:v>
                </c:pt>
                <c:pt idx="19">
                  <c:v>1.9000000000000017E-2</c:v>
                </c:pt>
                <c:pt idx="20">
                  <c:v>2.0000000000000018E-2</c:v>
                </c:pt>
                <c:pt idx="21">
                  <c:v>2.1000000000000019E-2</c:v>
                </c:pt>
                <c:pt idx="22">
                  <c:v>2.200000000000002E-2</c:v>
                </c:pt>
                <c:pt idx="23">
                  <c:v>2.300000000000002E-2</c:v>
                </c:pt>
                <c:pt idx="24">
                  <c:v>2.4000000000000021E-2</c:v>
                </c:pt>
                <c:pt idx="25">
                  <c:v>2.5000000000000022E-2</c:v>
                </c:pt>
                <c:pt idx="26">
                  <c:v>2.6000000000000023E-2</c:v>
                </c:pt>
                <c:pt idx="27">
                  <c:v>2.7000000000000024E-2</c:v>
                </c:pt>
                <c:pt idx="28">
                  <c:v>2.8000000000000025E-2</c:v>
                </c:pt>
                <c:pt idx="29">
                  <c:v>2.9000000000000026E-2</c:v>
                </c:pt>
                <c:pt idx="30">
                  <c:v>3.0000000000000027E-2</c:v>
                </c:pt>
                <c:pt idx="31">
                  <c:v>3.1000000000000028E-2</c:v>
                </c:pt>
                <c:pt idx="32">
                  <c:v>3.2000000000000028E-2</c:v>
                </c:pt>
                <c:pt idx="33">
                  <c:v>3.3000000000000029E-2</c:v>
                </c:pt>
                <c:pt idx="34">
                  <c:v>3.400000000000003E-2</c:v>
                </c:pt>
                <c:pt idx="35">
                  <c:v>3.5000000000000031E-2</c:v>
                </c:pt>
                <c:pt idx="36">
                  <c:v>3.6000000000000032E-2</c:v>
                </c:pt>
                <c:pt idx="37">
                  <c:v>3.7000000000000033E-2</c:v>
                </c:pt>
                <c:pt idx="38">
                  <c:v>3.8000000000000034E-2</c:v>
                </c:pt>
                <c:pt idx="39">
                  <c:v>3.9000000000000035E-2</c:v>
                </c:pt>
                <c:pt idx="40">
                  <c:v>4.0000000000000036E-2</c:v>
                </c:pt>
                <c:pt idx="41">
                  <c:v>4.1000000000000036E-2</c:v>
                </c:pt>
                <c:pt idx="42">
                  <c:v>4.2000000000000037E-2</c:v>
                </c:pt>
                <c:pt idx="43">
                  <c:v>4.3000000000000038E-2</c:v>
                </c:pt>
                <c:pt idx="44">
                  <c:v>4.4000000000000039E-2</c:v>
                </c:pt>
                <c:pt idx="45">
                  <c:v>4.500000000000004E-2</c:v>
                </c:pt>
                <c:pt idx="46">
                  <c:v>4.6000000000000041E-2</c:v>
                </c:pt>
                <c:pt idx="47">
                  <c:v>4.7000000000000042E-2</c:v>
                </c:pt>
                <c:pt idx="48">
                  <c:v>4.8000000000000043E-2</c:v>
                </c:pt>
                <c:pt idx="49">
                  <c:v>4.9000000000000044E-2</c:v>
                </c:pt>
                <c:pt idx="50">
                  <c:v>5.0000000000000044E-2</c:v>
                </c:pt>
                <c:pt idx="51">
                  <c:v>5.1000000000000045E-2</c:v>
                </c:pt>
                <c:pt idx="52">
                  <c:v>5.2000000000000046E-2</c:v>
                </c:pt>
                <c:pt idx="53">
                  <c:v>5.3000000000000047E-2</c:v>
                </c:pt>
                <c:pt idx="54">
                  <c:v>5.4000000000000048E-2</c:v>
                </c:pt>
                <c:pt idx="55">
                  <c:v>5.5000000000000049E-2</c:v>
                </c:pt>
                <c:pt idx="56">
                  <c:v>5.600000000000005E-2</c:v>
                </c:pt>
                <c:pt idx="57">
                  <c:v>5.7000000000000051E-2</c:v>
                </c:pt>
                <c:pt idx="58">
                  <c:v>5.8000000000000052E-2</c:v>
                </c:pt>
                <c:pt idx="59">
                  <c:v>5.9000000000000052E-2</c:v>
                </c:pt>
                <c:pt idx="60">
                  <c:v>6.0000000000000053E-2</c:v>
                </c:pt>
                <c:pt idx="61">
                  <c:v>6.1000000000000054E-2</c:v>
                </c:pt>
                <c:pt idx="62">
                  <c:v>6.2000000000000055E-2</c:v>
                </c:pt>
                <c:pt idx="63">
                  <c:v>6.2999999999999945E-2</c:v>
                </c:pt>
                <c:pt idx="64">
                  <c:v>6.3999999999999946E-2</c:v>
                </c:pt>
                <c:pt idx="65">
                  <c:v>6.4999999999999947E-2</c:v>
                </c:pt>
                <c:pt idx="66">
                  <c:v>6.5999999999999948E-2</c:v>
                </c:pt>
                <c:pt idx="67">
                  <c:v>6.6999999999999948E-2</c:v>
                </c:pt>
                <c:pt idx="68">
                  <c:v>6.7999999999999949E-2</c:v>
                </c:pt>
                <c:pt idx="69">
                  <c:v>6.899999999999995E-2</c:v>
                </c:pt>
                <c:pt idx="70">
                  <c:v>6.9999999999999951E-2</c:v>
                </c:pt>
                <c:pt idx="71">
                  <c:v>7.0999999999999952E-2</c:v>
                </c:pt>
                <c:pt idx="72">
                  <c:v>7.1999999999999953E-2</c:v>
                </c:pt>
                <c:pt idx="73">
                  <c:v>7.2999999999999954E-2</c:v>
                </c:pt>
                <c:pt idx="74">
                  <c:v>7.3999999999999955E-2</c:v>
                </c:pt>
                <c:pt idx="75">
                  <c:v>7.4999999999999956E-2</c:v>
                </c:pt>
                <c:pt idx="76">
                  <c:v>7.5999999999999956E-2</c:v>
                </c:pt>
                <c:pt idx="77">
                  <c:v>7.6999999999999957E-2</c:v>
                </c:pt>
                <c:pt idx="78">
                  <c:v>7.7999999999999958E-2</c:v>
                </c:pt>
                <c:pt idx="79">
                  <c:v>7.8999999999999959E-2</c:v>
                </c:pt>
                <c:pt idx="80">
                  <c:v>7.999999999999996E-2</c:v>
                </c:pt>
                <c:pt idx="81">
                  <c:v>8.0999999999999961E-2</c:v>
                </c:pt>
                <c:pt idx="82">
                  <c:v>8.1999999999999962E-2</c:v>
                </c:pt>
                <c:pt idx="83">
                  <c:v>8.2999999999999963E-2</c:v>
                </c:pt>
                <c:pt idx="84">
                  <c:v>8.3999999999999964E-2</c:v>
                </c:pt>
                <c:pt idx="85">
                  <c:v>8.4999999999999964E-2</c:v>
                </c:pt>
                <c:pt idx="86">
                  <c:v>8.5999999999999965E-2</c:v>
                </c:pt>
                <c:pt idx="87">
                  <c:v>8.6999999999999966E-2</c:v>
                </c:pt>
                <c:pt idx="88">
                  <c:v>8.7999999999999967E-2</c:v>
                </c:pt>
                <c:pt idx="89">
                  <c:v>8.8999999999999968E-2</c:v>
                </c:pt>
                <c:pt idx="90">
                  <c:v>8.9999999999999969E-2</c:v>
                </c:pt>
                <c:pt idx="91">
                  <c:v>9.099999999999997E-2</c:v>
                </c:pt>
                <c:pt idx="92">
                  <c:v>9.1999999999999971E-2</c:v>
                </c:pt>
                <c:pt idx="93">
                  <c:v>9.2999999999999972E-2</c:v>
                </c:pt>
                <c:pt idx="94">
                  <c:v>9.3999999999999972E-2</c:v>
                </c:pt>
                <c:pt idx="95">
                  <c:v>9.4999999999999973E-2</c:v>
                </c:pt>
                <c:pt idx="96">
                  <c:v>9.5999999999999974E-2</c:v>
                </c:pt>
                <c:pt idx="97">
                  <c:v>9.6999999999999975E-2</c:v>
                </c:pt>
                <c:pt idx="98">
                  <c:v>9.7999999999999976E-2</c:v>
                </c:pt>
                <c:pt idx="99">
                  <c:v>9.8999999999999977E-2</c:v>
                </c:pt>
                <c:pt idx="100">
                  <c:v>9.9999999999999978E-2</c:v>
                </c:pt>
                <c:pt idx="101">
                  <c:v>0.10099999999999998</c:v>
                </c:pt>
                <c:pt idx="102">
                  <c:v>0.10199999999999998</c:v>
                </c:pt>
                <c:pt idx="103">
                  <c:v>0.10299999999999998</c:v>
                </c:pt>
                <c:pt idx="104">
                  <c:v>0.10399999999999998</c:v>
                </c:pt>
                <c:pt idx="105">
                  <c:v>0.10499999999999998</c:v>
                </c:pt>
                <c:pt idx="106">
                  <c:v>0.10599999999999998</c:v>
                </c:pt>
                <c:pt idx="107">
                  <c:v>0.10699999999999998</c:v>
                </c:pt>
                <c:pt idx="108">
                  <c:v>0.10799999999999998</c:v>
                </c:pt>
                <c:pt idx="109">
                  <c:v>0.10899999999999999</c:v>
                </c:pt>
                <c:pt idx="110">
                  <c:v>0.10999999999999999</c:v>
                </c:pt>
                <c:pt idx="111">
                  <c:v>0.11099999999999999</c:v>
                </c:pt>
                <c:pt idx="112">
                  <c:v>0.11199999999999999</c:v>
                </c:pt>
                <c:pt idx="113">
                  <c:v>0.11299999999999999</c:v>
                </c:pt>
                <c:pt idx="114">
                  <c:v>0.11399999999999999</c:v>
                </c:pt>
                <c:pt idx="115">
                  <c:v>0.11499999999999999</c:v>
                </c:pt>
                <c:pt idx="116">
                  <c:v>0.11599999999999999</c:v>
                </c:pt>
                <c:pt idx="117">
                  <c:v>0.11699999999999999</c:v>
                </c:pt>
                <c:pt idx="118">
                  <c:v>0.11799999999999999</c:v>
                </c:pt>
                <c:pt idx="119">
                  <c:v>0.11899999999999999</c:v>
                </c:pt>
                <c:pt idx="120">
                  <c:v>0.12</c:v>
                </c:pt>
                <c:pt idx="121">
                  <c:v>0.121</c:v>
                </c:pt>
                <c:pt idx="122">
                  <c:v>0.122</c:v>
                </c:pt>
                <c:pt idx="123">
                  <c:v>0.123</c:v>
                </c:pt>
                <c:pt idx="124">
                  <c:v>0.124</c:v>
                </c:pt>
                <c:pt idx="125">
                  <c:v>0.125</c:v>
                </c:pt>
                <c:pt idx="126">
                  <c:v>0.126</c:v>
                </c:pt>
                <c:pt idx="127">
                  <c:v>0.127</c:v>
                </c:pt>
                <c:pt idx="128">
                  <c:v>0.128</c:v>
                </c:pt>
                <c:pt idx="129">
                  <c:v>0.129</c:v>
                </c:pt>
                <c:pt idx="130">
                  <c:v>0.13</c:v>
                </c:pt>
                <c:pt idx="131">
                  <c:v>0.13100000000000001</c:v>
                </c:pt>
                <c:pt idx="132">
                  <c:v>0.13200000000000001</c:v>
                </c:pt>
                <c:pt idx="133">
                  <c:v>0.13300000000000001</c:v>
                </c:pt>
                <c:pt idx="134">
                  <c:v>0.13400000000000001</c:v>
                </c:pt>
                <c:pt idx="135">
                  <c:v>0.13500000000000001</c:v>
                </c:pt>
                <c:pt idx="136">
                  <c:v>0.13600000000000001</c:v>
                </c:pt>
                <c:pt idx="137">
                  <c:v>0.13700000000000001</c:v>
                </c:pt>
                <c:pt idx="138">
                  <c:v>0.13800000000000001</c:v>
                </c:pt>
                <c:pt idx="139">
                  <c:v>0.13900000000000001</c:v>
                </c:pt>
                <c:pt idx="140">
                  <c:v>0.14000000000000001</c:v>
                </c:pt>
                <c:pt idx="141">
                  <c:v>0.14100000000000001</c:v>
                </c:pt>
                <c:pt idx="142">
                  <c:v>0.14200000000000002</c:v>
                </c:pt>
                <c:pt idx="143">
                  <c:v>0.14300000000000002</c:v>
                </c:pt>
                <c:pt idx="144">
                  <c:v>0.14400000000000002</c:v>
                </c:pt>
                <c:pt idx="145">
                  <c:v>0.14500000000000002</c:v>
                </c:pt>
                <c:pt idx="146">
                  <c:v>0.14600000000000002</c:v>
                </c:pt>
                <c:pt idx="147">
                  <c:v>0.14700000000000002</c:v>
                </c:pt>
                <c:pt idx="148">
                  <c:v>0.14800000000000002</c:v>
                </c:pt>
                <c:pt idx="149">
                  <c:v>0.14900000000000002</c:v>
                </c:pt>
                <c:pt idx="150">
                  <c:v>0.15000000000000002</c:v>
                </c:pt>
                <c:pt idx="151">
                  <c:v>0.15100000000000002</c:v>
                </c:pt>
                <c:pt idx="152">
                  <c:v>0.15200000000000002</c:v>
                </c:pt>
                <c:pt idx="153">
                  <c:v>0.15300000000000002</c:v>
                </c:pt>
                <c:pt idx="154">
                  <c:v>0.15400000000000003</c:v>
                </c:pt>
                <c:pt idx="155">
                  <c:v>0.15500000000000003</c:v>
                </c:pt>
                <c:pt idx="156">
                  <c:v>0.15600000000000003</c:v>
                </c:pt>
                <c:pt idx="157">
                  <c:v>0.15700000000000003</c:v>
                </c:pt>
                <c:pt idx="158">
                  <c:v>0.15800000000000003</c:v>
                </c:pt>
                <c:pt idx="159">
                  <c:v>0.15900000000000003</c:v>
                </c:pt>
                <c:pt idx="160">
                  <c:v>0.16000000000000003</c:v>
                </c:pt>
                <c:pt idx="161">
                  <c:v>0.16100000000000003</c:v>
                </c:pt>
                <c:pt idx="162">
                  <c:v>0.16200000000000003</c:v>
                </c:pt>
                <c:pt idx="163">
                  <c:v>0.16300000000000003</c:v>
                </c:pt>
                <c:pt idx="164">
                  <c:v>0.16400000000000003</c:v>
                </c:pt>
                <c:pt idx="165">
                  <c:v>0.16500000000000004</c:v>
                </c:pt>
                <c:pt idx="166">
                  <c:v>0.16600000000000004</c:v>
                </c:pt>
                <c:pt idx="167">
                  <c:v>0.16700000000000004</c:v>
                </c:pt>
                <c:pt idx="168">
                  <c:v>0.16800000000000004</c:v>
                </c:pt>
                <c:pt idx="169">
                  <c:v>0.16900000000000004</c:v>
                </c:pt>
                <c:pt idx="170">
                  <c:v>0.17000000000000004</c:v>
                </c:pt>
                <c:pt idx="171">
                  <c:v>0.17100000000000004</c:v>
                </c:pt>
                <c:pt idx="172">
                  <c:v>0.17200000000000004</c:v>
                </c:pt>
                <c:pt idx="173">
                  <c:v>0.17300000000000004</c:v>
                </c:pt>
                <c:pt idx="174">
                  <c:v>0.17400000000000004</c:v>
                </c:pt>
                <c:pt idx="175">
                  <c:v>0.17500000000000004</c:v>
                </c:pt>
                <c:pt idx="176">
                  <c:v>0.17600000000000005</c:v>
                </c:pt>
                <c:pt idx="177">
                  <c:v>0.17700000000000005</c:v>
                </c:pt>
                <c:pt idx="178">
                  <c:v>0.17800000000000005</c:v>
                </c:pt>
                <c:pt idx="179">
                  <c:v>0.17900000000000005</c:v>
                </c:pt>
                <c:pt idx="180">
                  <c:v>0.18000000000000005</c:v>
                </c:pt>
                <c:pt idx="181">
                  <c:v>0.18100000000000005</c:v>
                </c:pt>
                <c:pt idx="182">
                  <c:v>0.18200000000000005</c:v>
                </c:pt>
                <c:pt idx="183">
                  <c:v>0.18300000000000005</c:v>
                </c:pt>
                <c:pt idx="184">
                  <c:v>0.18400000000000005</c:v>
                </c:pt>
                <c:pt idx="185">
                  <c:v>0.18500000000000005</c:v>
                </c:pt>
                <c:pt idx="186">
                  <c:v>0.18600000000000005</c:v>
                </c:pt>
                <c:pt idx="187">
                  <c:v>0.18700000000000006</c:v>
                </c:pt>
                <c:pt idx="188">
                  <c:v>0.18799999999999994</c:v>
                </c:pt>
                <c:pt idx="189">
                  <c:v>0.18899999999999995</c:v>
                </c:pt>
                <c:pt idx="190">
                  <c:v>0.18999999999999995</c:v>
                </c:pt>
                <c:pt idx="191">
                  <c:v>0.19099999999999995</c:v>
                </c:pt>
                <c:pt idx="192">
                  <c:v>0.19199999999999995</c:v>
                </c:pt>
                <c:pt idx="193">
                  <c:v>0.19299999999999995</c:v>
                </c:pt>
                <c:pt idx="194">
                  <c:v>0.19399999999999995</c:v>
                </c:pt>
                <c:pt idx="195">
                  <c:v>0.19499999999999995</c:v>
                </c:pt>
                <c:pt idx="196">
                  <c:v>0.19599999999999995</c:v>
                </c:pt>
                <c:pt idx="197">
                  <c:v>0.19699999999999995</c:v>
                </c:pt>
                <c:pt idx="198">
                  <c:v>0.19799999999999995</c:v>
                </c:pt>
                <c:pt idx="199">
                  <c:v>0.19899999999999995</c:v>
                </c:pt>
                <c:pt idx="200">
                  <c:v>0.19999999999999996</c:v>
                </c:pt>
                <c:pt idx="201">
                  <c:v>0.20099999999999996</c:v>
                </c:pt>
                <c:pt idx="202">
                  <c:v>0.20199999999999996</c:v>
                </c:pt>
                <c:pt idx="203">
                  <c:v>0.20299999999999996</c:v>
                </c:pt>
                <c:pt idx="204">
                  <c:v>0.20399999999999996</c:v>
                </c:pt>
                <c:pt idx="205">
                  <c:v>0.20499999999999996</c:v>
                </c:pt>
                <c:pt idx="206">
                  <c:v>0.20599999999999996</c:v>
                </c:pt>
                <c:pt idx="207">
                  <c:v>0.20699999999999996</c:v>
                </c:pt>
                <c:pt idx="208">
                  <c:v>0.20799999999999996</c:v>
                </c:pt>
                <c:pt idx="209">
                  <c:v>0.20899999999999996</c:v>
                </c:pt>
                <c:pt idx="210">
                  <c:v>0.20999999999999996</c:v>
                </c:pt>
                <c:pt idx="211">
                  <c:v>0.21099999999999997</c:v>
                </c:pt>
                <c:pt idx="212">
                  <c:v>0.21199999999999997</c:v>
                </c:pt>
                <c:pt idx="213">
                  <c:v>0.21299999999999997</c:v>
                </c:pt>
                <c:pt idx="214">
                  <c:v>0.21399999999999997</c:v>
                </c:pt>
                <c:pt idx="215">
                  <c:v>0.21499999999999997</c:v>
                </c:pt>
                <c:pt idx="216">
                  <c:v>0.21599999999999997</c:v>
                </c:pt>
                <c:pt idx="217">
                  <c:v>0.21699999999999997</c:v>
                </c:pt>
                <c:pt idx="218">
                  <c:v>0.21799999999999997</c:v>
                </c:pt>
                <c:pt idx="219">
                  <c:v>0.21899999999999997</c:v>
                </c:pt>
                <c:pt idx="220">
                  <c:v>0.21999999999999997</c:v>
                </c:pt>
                <c:pt idx="221">
                  <c:v>0.22099999999999997</c:v>
                </c:pt>
                <c:pt idx="222">
                  <c:v>0.22199999999999998</c:v>
                </c:pt>
                <c:pt idx="223">
                  <c:v>0.22299999999999998</c:v>
                </c:pt>
                <c:pt idx="224">
                  <c:v>0.22399999999999998</c:v>
                </c:pt>
                <c:pt idx="225">
                  <c:v>0.22499999999999998</c:v>
                </c:pt>
                <c:pt idx="226">
                  <c:v>0.22599999999999998</c:v>
                </c:pt>
                <c:pt idx="227">
                  <c:v>0.22699999999999998</c:v>
                </c:pt>
                <c:pt idx="228">
                  <c:v>0.22799999999999998</c:v>
                </c:pt>
                <c:pt idx="229">
                  <c:v>0.22899999999999998</c:v>
                </c:pt>
                <c:pt idx="230">
                  <c:v>0.22999999999999998</c:v>
                </c:pt>
                <c:pt idx="231">
                  <c:v>0.23099999999999998</c:v>
                </c:pt>
                <c:pt idx="232">
                  <c:v>0.23199999999999998</c:v>
                </c:pt>
                <c:pt idx="233">
                  <c:v>0.23299999999999998</c:v>
                </c:pt>
                <c:pt idx="234">
                  <c:v>0.23399999999999999</c:v>
                </c:pt>
                <c:pt idx="235">
                  <c:v>0.23499999999999999</c:v>
                </c:pt>
                <c:pt idx="236">
                  <c:v>0.23599999999999999</c:v>
                </c:pt>
                <c:pt idx="237">
                  <c:v>0.23699999999999999</c:v>
                </c:pt>
                <c:pt idx="238">
                  <c:v>0.23799999999999999</c:v>
                </c:pt>
                <c:pt idx="239">
                  <c:v>0.23899999999999999</c:v>
                </c:pt>
                <c:pt idx="240">
                  <c:v>0.24</c:v>
                </c:pt>
                <c:pt idx="241">
                  <c:v>0.24099999999999999</c:v>
                </c:pt>
                <c:pt idx="242">
                  <c:v>0.24199999999999999</c:v>
                </c:pt>
                <c:pt idx="243">
                  <c:v>0.24299999999999999</c:v>
                </c:pt>
                <c:pt idx="244">
                  <c:v>0.24399999999999999</c:v>
                </c:pt>
                <c:pt idx="245">
                  <c:v>0.245</c:v>
                </c:pt>
                <c:pt idx="246">
                  <c:v>0.246</c:v>
                </c:pt>
                <c:pt idx="247">
                  <c:v>0.247</c:v>
                </c:pt>
                <c:pt idx="248">
                  <c:v>0.248</c:v>
                </c:pt>
                <c:pt idx="249">
                  <c:v>0.249</c:v>
                </c:pt>
                <c:pt idx="250">
                  <c:v>0.25</c:v>
                </c:pt>
                <c:pt idx="251">
                  <c:v>0.251</c:v>
                </c:pt>
                <c:pt idx="252">
                  <c:v>0.252</c:v>
                </c:pt>
                <c:pt idx="253">
                  <c:v>0.253</c:v>
                </c:pt>
                <c:pt idx="254">
                  <c:v>0.254</c:v>
                </c:pt>
                <c:pt idx="255">
                  <c:v>0.255</c:v>
                </c:pt>
                <c:pt idx="256">
                  <c:v>0.25600000000000001</c:v>
                </c:pt>
                <c:pt idx="257">
                  <c:v>0.25700000000000001</c:v>
                </c:pt>
                <c:pt idx="258">
                  <c:v>0.25800000000000001</c:v>
                </c:pt>
                <c:pt idx="259">
                  <c:v>0.25900000000000001</c:v>
                </c:pt>
                <c:pt idx="260">
                  <c:v>0.26</c:v>
                </c:pt>
                <c:pt idx="261">
                  <c:v>0.26100000000000001</c:v>
                </c:pt>
                <c:pt idx="262">
                  <c:v>0.26200000000000001</c:v>
                </c:pt>
                <c:pt idx="263">
                  <c:v>0.26300000000000001</c:v>
                </c:pt>
                <c:pt idx="264">
                  <c:v>0.26400000000000001</c:v>
                </c:pt>
                <c:pt idx="265">
                  <c:v>0.26500000000000001</c:v>
                </c:pt>
                <c:pt idx="266">
                  <c:v>0.26600000000000001</c:v>
                </c:pt>
                <c:pt idx="267">
                  <c:v>0.26700000000000002</c:v>
                </c:pt>
                <c:pt idx="268">
                  <c:v>0.26800000000000002</c:v>
                </c:pt>
                <c:pt idx="269">
                  <c:v>0.26900000000000002</c:v>
                </c:pt>
                <c:pt idx="270">
                  <c:v>0.27</c:v>
                </c:pt>
                <c:pt idx="271">
                  <c:v>0.27100000000000002</c:v>
                </c:pt>
                <c:pt idx="272">
                  <c:v>0.27200000000000002</c:v>
                </c:pt>
                <c:pt idx="273">
                  <c:v>0.27300000000000002</c:v>
                </c:pt>
                <c:pt idx="274">
                  <c:v>0.27400000000000002</c:v>
                </c:pt>
                <c:pt idx="275">
                  <c:v>0.27500000000000002</c:v>
                </c:pt>
                <c:pt idx="276">
                  <c:v>0.27600000000000002</c:v>
                </c:pt>
                <c:pt idx="277">
                  <c:v>0.27700000000000002</c:v>
                </c:pt>
                <c:pt idx="278">
                  <c:v>0.27800000000000002</c:v>
                </c:pt>
                <c:pt idx="279">
                  <c:v>0.27900000000000003</c:v>
                </c:pt>
                <c:pt idx="280">
                  <c:v>0.28000000000000003</c:v>
                </c:pt>
                <c:pt idx="281">
                  <c:v>0.28100000000000003</c:v>
                </c:pt>
                <c:pt idx="282">
                  <c:v>0.28200000000000003</c:v>
                </c:pt>
                <c:pt idx="283">
                  <c:v>0.28300000000000003</c:v>
                </c:pt>
                <c:pt idx="284">
                  <c:v>0.28400000000000003</c:v>
                </c:pt>
                <c:pt idx="285">
                  <c:v>0.28500000000000003</c:v>
                </c:pt>
                <c:pt idx="286">
                  <c:v>0.28600000000000003</c:v>
                </c:pt>
                <c:pt idx="287">
                  <c:v>0.28700000000000003</c:v>
                </c:pt>
                <c:pt idx="288">
                  <c:v>0.28800000000000003</c:v>
                </c:pt>
                <c:pt idx="289">
                  <c:v>0.28900000000000003</c:v>
                </c:pt>
                <c:pt idx="290">
                  <c:v>0.29000000000000004</c:v>
                </c:pt>
                <c:pt idx="291">
                  <c:v>0.29100000000000004</c:v>
                </c:pt>
                <c:pt idx="292">
                  <c:v>0.29200000000000004</c:v>
                </c:pt>
                <c:pt idx="293">
                  <c:v>0.29300000000000004</c:v>
                </c:pt>
                <c:pt idx="294">
                  <c:v>0.29400000000000004</c:v>
                </c:pt>
                <c:pt idx="295">
                  <c:v>0.29500000000000004</c:v>
                </c:pt>
                <c:pt idx="296">
                  <c:v>0.29600000000000004</c:v>
                </c:pt>
                <c:pt idx="297">
                  <c:v>0.29700000000000004</c:v>
                </c:pt>
                <c:pt idx="298">
                  <c:v>0.29800000000000004</c:v>
                </c:pt>
                <c:pt idx="299">
                  <c:v>0.29900000000000004</c:v>
                </c:pt>
                <c:pt idx="300">
                  <c:v>0.30000000000000004</c:v>
                </c:pt>
                <c:pt idx="301">
                  <c:v>0.30100000000000005</c:v>
                </c:pt>
                <c:pt idx="302">
                  <c:v>0.30200000000000005</c:v>
                </c:pt>
                <c:pt idx="303">
                  <c:v>0.30300000000000005</c:v>
                </c:pt>
                <c:pt idx="304">
                  <c:v>0.30400000000000005</c:v>
                </c:pt>
                <c:pt idx="305">
                  <c:v>0.30500000000000005</c:v>
                </c:pt>
                <c:pt idx="306">
                  <c:v>0.30600000000000005</c:v>
                </c:pt>
                <c:pt idx="307">
                  <c:v>0.30700000000000005</c:v>
                </c:pt>
                <c:pt idx="308">
                  <c:v>0.30800000000000005</c:v>
                </c:pt>
                <c:pt idx="309">
                  <c:v>0.30900000000000005</c:v>
                </c:pt>
                <c:pt idx="310">
                  <c:v>0.31000000000000005</c:v>
                </c:pt>
                <c:pt idx="311">
                  <c:v>0.31100000000000005</c:v>
                </c:pt>
                <c:pt idx="312">
                  <c:v>0.31200000000000006</c:v>
                </c:pt>
                <c:pt idx="313">
                  <c:v>0.31299999999999994</c:v>
                </c:pt>
                <c:pt idx="314">
                  <c:v>0.31399999999999995</c:v>
                </c:pt>
                <c:pt idx="315">
                  <c:v>0.31499999999999995</c:v>
                </c:pt>
                <c:pt idx="316">
                  <c:v>0.31599999999999995</c:v>
                </c:pt>
                <c:pt idx="317">
                  <c:v>0.31699999999999995</c:v>
                </c:pt>
                <c:pt idx="318">
                  <c:v>0.31799999999999995</c:v>
                </c:pt>
                <c:pt idx="319">
                  <c:v>0.31899999999999995</c:v>
                </c:pt>
                <c:pt idx="320">
                  <c:v>0.31999999999999995</c:v>
                </c:pt>
                <c:pt idx="321">
                  <c:v>0.32099999999999995</c:v>
                </c:pt>
                <c:pt idx="322">
                  <c:v>0.32199999999999995</c:v>
                </c:pt>
                <c:pt idx="323">
                  <c:v>0.32299999999999995</c:v>
                </c:pt>
                <c:pt idx="324">
                  <c:v>0.32399999999999995</c:v>
                </c:pt>
                <c:pt idx="325">
                  <c:v>0.32499999999999996</c:v>
                </c:pt>
                <c:pt idx="326">
                  <c:v>0.32599999999999996</c:v>
                </c:pt>
                <c:pt idx="327">
                  <c:v>0.32699999999999996</c:v>
                </c:pt>
                <c:pt idx="328">
                  <c:v>0.32799999999999996</c:v>
                </c:pt>
                <c:pt idx="329">
                  <c:v>0.32899999999999996</c:v>
                </c:pt>
                <c:pt idx="330">
                  <c:v>0.32999999999999996</c:v>
                </c:pt>
                <c:pt idx="331">
                  <c:v>0.33099999999999996</c:v>
                </c:pt>
                <c:pt idx="332">
                  <c:v>0.33199999999999996</c:v>
                </c:pt>
                <c:pt idx="333">
                  <c:v>0.33299999999999996</c:v>
                </c:pt>
                <c:pt idx="334">
                  <c:v>0.33399999999999996</c:v>
                </c:pt>
                <c:pt idx="335">
                  <c:v>0.33499999999999996</c:v>
                </c:pt>
                <c:pt idx="336">
                  <c:v>0.33599999999999997</c:v>
                </c:pt>
                <c:pt idx="337">
                  <c:v>0.33699999999999997</c:v>
                </c:pt>
                <c:pt idx="338">
                  <c:v>0.33799999999999997</c:v>
                </c:pt>
                <c:pt idx="339">
                  <c:v>0.33899999999999997</c:v>
                </c:pt>
                <c:pt idx="340">
                  <c:v>0.33999999999999997</c:v>
                </c:pt>
                <c:pt idx="341">
                  <c:v>0.34099999999999997</c:v>
                </c:pt>
                <c:pt idx="342">
                  <c:v>0.34199999999999997</c:v>
                </c:pt>
                <c:pt idx="343">
                  <c:v>0.34299999999999997</c:v>
                </c:pt>
                <c:pt idx="344">
                  <c:v>0.34399999999999997</c:v>
                </c:pt>
                <c:pt idx="345">
                  <c:v>0.34499999999999997</c:v>
                </c:pt>
                <c:pt idx="346">
                  <c:v>0.34599999999999997</c:v>
                </c:pt>
                <c:pt idx="347">
                  <c:v>0.34699999999999998</c:v>
                </c:pt>
                <c:pt idx="348">
                  <c:v>0.34799999999999998</c:v>
                </c:pt>
                <c:pt idx="349">
                  <c:v>0.34899999999999998</c:v>
                </c:pt>
                <c:pt idx="350">
                  <c:v>0.35</c:v>
                </c:pt>
                <c:pt idx="351">
                  <c:v>0.35099999999999998</c:v>
                </c:pt>
                <c:pt idx="352">
                  <c:v>0.35199999999999998</c:v>
                </c:pt>
                <c:pt idx="353">
                  <c:v>0.35299999999999998</c:v>
                </c:pt>
                <c:pt idx="354">
                  <c:v>0.35399999999999998</c:v>
                </c:pt>
                <c:pt idx="355">
                  <c:v>0.35499999999999998</c:v>
                </c:pt>
                <c:pt idx="356">
                  <c:v>0.35599999999999998</c:v>
                </c:pt>
                <c:pt idx="357">
                  <c:v>0.35699999999999998</c:v>
                </c:pt>
                <c:pt idx="358">
                  <c:v>0.35799999999999998</c:v>
                </c:pt>
                <c:pt idx="359">
                  <c:v>0.35899999999999999</c:v>
                </c:pt>
                <c:pt idx="360">
                  <c:v>0.36</c:v>
                </c:pt>
                <c:pt idx="361">
                  <c:v>0.36099999999999999</c:v>
                </c:pt>
                <c:pt idx="362">
                  <c:v>0.36199999999999999</c:v>
                </c:pt>
                <c:pt idx="363">
                  <c:v>0.36299999999999999</c:v>
                </c:pt>
                <c:pt idx="364">
                  <c:v>0.36399999999999999</c:v>
                </c:pt>
                <c:pt idx="365">
                  <c:v>0.36499999999999999</c:v>
                </c:pt>
                <c:pt idx="366">
                  <c:v>0.36599999999999999</c:v>
                </c:pt>
                <c:pt idx="367">
                  <c:v>0.36699999999999999</c:v>
                </c:pt>
                <c:pt idx="368">
                  <c:v>0.36799999999999999</c:v>
                </c:pt>
                <c:pt idx="369">
                  <c:v>0.36899999999999999</c:v>
                </c:pt>
                <c:pt idx="370">
                  <c:v>0.37</c:v>
                </c:pt>
                <c:pt idx="371">
                  <c:v>0.371</c:v>
                </c:pt>
                <c:pt idx="372">
                  <c:v>0.372</c:v>
                </c:pt>
                <c:pt idx="373">
                  <c:v>0.373</c:v>
                </c:pt>
                <c:pt idx="374">
                  <c:v>0.374</c:v>
                </c:pt>
                <c:pt idx="375">
                  <c:v>0.375</c:v>
                </c:pt>
                <c:pt idx="376">
                  <c:v>0.376</c:v>
                </c:pt>
                <c:pt idx="377">
                  <c:v>0.377</c:v>
                </c:pt>
                <c:pt idx="378">
                  <c:v>0.378</c:v>
                </c:pt>
                <c:pt idx="379">
                  <c:v>0.379</c:v>
                </c:pt>
                <c:pt idx="380">
                  <c:v>0.38</c:v>
                </c:pt>
                <c:pt idx="381">
                  <c:v>0.38100000000000001</c:v>
                </c:pt>
                <c:pt idx="382">
                  <c:v>0.38200000000000001</c:v>
                </c:pt>
                <c:pt idx="383">
                  <c:v>0.38300000000000001</c:v>
                </c:pt>
                <c:pt idx="384">
                  <c:v>0.38400000000000001</c:v>
                </c:pt>
                <c:pt idx="385">
                  <c:v>0.38500000000000001</c:v>
                </c:pt>
                <c:pt idx="386">
                  <c:v>0.38600000000000001</c:v>
                </c:pt>
                <c:pt idx="387">
                  <c:v>0.38700000000000001</c:v>
                </c:pt>
                <c:pt idx="388">
                  <c:v>0.38800000000000001</c:v>
                </c:pt>
                <c:pt idx="389">
                  <c:v>0.38900000000000001</c:v>
                </c:pt>
                <c:pt idx="390">
                  <c:v>0.39</c:v>
                </c:pt>
                <c:pt idx="391">
                  <c:v>0.39100000000000001</c:v>
                </c:pt>
                <c:pt idx="392">
                  <c:v>0.39200000000000002</c:v>
                </c:pt>
                <c:pt idx="393">
                  <c:v>0.39300000000000002</c:v>
                </c:pt>
                <c:pt idx="394">
                  <c:v>0.39400000000000002</c:v>
                </c:pt>
                <c:pt idx="395">
                  <c:v>0.39500000000000002</c:v>
                </c:pt>
                <c:pt idx="396">
                  <c:v>0.39600000000000002</c:v>
                </c:pt>
                <c:pt idx="397">
                  <c:v>0.39700000000000002</c:v>
                </c:pt>
                <c:pt idx="398">
                  <c:v>0.39800000000000002</c:v>
                </c:pt>
                <c:pt idx="399">
                  <c:v>0.39900000000000002</c:v>
                </c:pt>
                <c:pt idx="400">
                  <c:v>0.4</c:v>
                </c:pt>
                <c:pt idx="401">
                  <c:v>0.40100000000000002</c:v>
                </c:pt>
                <c:pt idx="402">
                  <c:v>0.40200000000000002</c:v>
                </c:pt>
                <c:pt idx="403">
                  <c:v>0.40300000000000002</c:v>
                </c:pt>
                <c:pt idx="404">
                  <c:v>0.40400000000000003</c:v>
                </c:pt>
                <c:pt idx="405">
                  <c:v>0.40500000000000003</c:v>
                </c:pt>
                <c:pt idx="406">
                  <c:v>0.40600000000000003</c:v>
                </c:pt>
                <c:pt idx="407">
                  <c:v>0.40700000000000003</c:v>
                </c:pt>
                <c:pt idx="408">
                  <c:v>0.40800000000000003</c:v>
                </c:pt>
                <c:pt idx="409">
                  <c:v>0.40900000000000003</c:v>
                </c:pt>
                <c:pt idx="410">
                  <c:v>0.41000000000000003</c:v>
                </c:pt>
                <c:pt idx="411">
                  <c:v>0.41100000000000003</c:v>
                </c:pt>
                <c:pt idx="412">
                  <c:v>0.41200000000000003</c:v>
                </c:pt>
                <c:pt idx="413">
                  <c:v>0.41300000000000003</c:v>
                </c:pt>
                <c:pt idx="414">
                  <c:v>0.41400000000000003</c:v>
                </c:pt>
                <c:pt idx="415">
                  <c:v>0.41500000000000004</c:v>
                </c:pt>
                <c:pt idx="416">
                  <c:v>0.41600000000000004</c:v>
                </c:pt>
                <c:pt idx="417">
                  <c:v>0.41700000000000004</c:v>
                </c:pt>
                <c:pt idx="418">
                  <c:v>0.41800000000000004</c:v>
                </c:pt>
                <c:pt idx="419">
                  <c:v>0.41900000000000004</c:v>
                </c:pt>
                <c:pt idx="420">
                  <c:v>0.42000000000000004</c:v>
                </c:pt>
                <c:pt idx="421">
                  <c:v>0.42100000000000004</c:v>
                </c:pt>
                <c:pt idx="422">
                  <c:v>0.42200000000000004</c:v>
                </c:pt>
                <c:pt idx="423">
                  <c:v>0.42300000000000004</c:v>
                </c:pt>
                <c:pt idx="424">
                  <c:v>0.42400000000000004</c:v>
                </c:pt>
                <c:pt idx="425">
                  <c:v>0.42500000000000004</c:v>
                </c:pt>
                <c:pt idx="426">
                  <c:v>0.42600000000000005</c:v>
                </c:pt>
                <c:pt idx="427">
                  <c:v>0.42700000000000005</c:v>
                </c:pt>
                <c:pt idx="428">
                  <c:v>0.42800000000000005</c:v>
                </c:pt>
                <c:pt idx="429">
                  <c:v>0.42900000000000005</c:v>
                </c:pt>
                <c:pt idx="430">
                  <c:v>0.43000000000000005</c:v>
                </c:pt>
                <c:pt idx="431">
                  <c:v>0.43100000000000005</c:v>
                </c:pt>
                <c:pt idx="432">
                  <c:v>0.43200000000000005</c:v>
                </c:pt>
                <c:pt idx="433">
                  <c:v>0.43300000000000005</c:v>
                </c:pt>
                <c:pt idx="434">
                  <c:v>0.43400000000000005</c:v>
                </c:pt>
                <c:pt idx="435">
                  <c:v>0.43500000000000005</c:v>
                </c:pt>
                <c:pt idx="436">
                  <c:v>0.43600000000000005</c:v>
                </c:pt>
                <c:pt idx="437">
                  <c:v>0.43700000000000006</c:v>
                </c:pt>
                <c:pt idx="438">
                  <c:v>0.43799999999999994</c:v>
                </c:pt>
                <c:pt idx="439">
                  <c:v>0.43899999999999995</c:v>
                </c:pt>
                <c:pt idx="440">
                  <c:v>0.43999999999999995</c:v>
                </c:pt>
                <c:pt idx="441">
                  <c:v>0.44099999999999995</c:v>
                </c:pt>
                <c:pt idx="442">
                  <c:v>0.44199999999999995</c:v>
                </c:pt>
                <c:pt idx="443">
                  <c:v>0.44299999999999995</c:v>
                </c:pt>
                <c:pt idx="444">
                  <c:v>0.44399999999999995</c:v>
                </c:pt>
                <c:pt idx="445">
                  <c:v>0.44499999999999995</c:v>
                </c:pt>
                <c:pt idx="446">
                  <c:v>0.44599999999999995</c:v>
                </c:pt>
                <c:pt idx="447">
                  <c:v>0.44699999999999995</c:v>
                </c:pt>
                <c:pt idx="448">
                  <c:v>0.44799999999999995</c:v>
                </c:pt>
                <c:pt idx="449">
                  <c:v>0.44899999999999995</c:v>
                </c:pt>
                <c:pt idx="450">
                  <c:v>0.44999999999999996</c:v>
                </c:pt>
                <c:pt idx="451">
                  <c:v>0.45099999999999996</c:v>
                </c:pt>
                <c:pt idx="452">
                  <c:v>0.45199999999999996</c:v>
                </c:pt>
                <c:pt idx="453">
                  <c:v>0.45299999999999996</c:v>
                </c:pt>
                <c:pt idx="454">
                  <c:v>0.45399999999999996</c:v>
                </c:pt>
                <c:pt idx="455">
                  <c:v>0.45499999999999996</c:v>
                </c:pt>
                <c:pt idx="456">
                  <c:v>0.45599999999999996</c:v>
                </c:pt>
                <c:pt idx="457">
                  <c:v>0.45699999999999996</c:v>
                </c:pt>
                <c:pt idx="458">
                  <c:v>0.45799999999999996</c:v>
                </c:pt>
                <c:pt idx="459">
                  <c:v>0.45899999999999996</c:v>
                </c:pt>
                <c:pt idx="460">
                  <c:v>0.45999999999999996</c:v>
                </c:pt>
                <c:pt idx="461">
                  <c:v>0.46099999999999997</c:v>
                </c:pt>
                <c:pt idx="462">
                  <c:v>0.46199999999999997</c:v>
                </c:pt>
                <c:pt idx="463">
                  <c:v>0.46299999999999997</c:v>
                </c:pt>
                <c:pt idx="464">
                  <c:v>0.46399999999999997</c:v>
                </c:pt>
                <c:pt idx="465">
                  <c:v>0.46499999999999997</c:v>
                </c:pt>
                <c:pt idx="466">
                  <c:v>0.46599999999999997</c:v>
                </c:pt>
                <c:pt idx="467">
                  <c:v>0.46699999999999997</c:v>
                </c:pt>
                <c:pt idx="468">
                  <c:v>0.46799999999999997</c:v>
                </c:pt>
                <c:pt idx="469">
                  <c:v>0.46899999999999997</c:v>
                </c:pt>
                <c:pt idx="470">
                  <c:v>0.47</c:v>
                </c:pt>
                <c:pt idx="471">
                  <c:v>0.47099999999999997</c:v>
                </c:pt>
                <c:pt idx="472">
                  <c:v>0.47199999999999998</c:v>
                </c:pt>
                <c:pt idx="473">
                  <c:v>0.47299999999999998</c:v>
                </c:pt>
                <c:pt idx="474">
                  <c:v>0.47399999999999998</c:v>
                </c:pt>
                <c:pt idx="475">
                  <c:v>0.47499999999999998</c:v>
                </c:pt>
                <c:pt idx="476">
                  <c:v>0.47599999999999998</c:v>
                </c:pt>
                <c:pt idx="477">
                  <c:v>0.47699999999999998</c:v>
                </c:pt>
                <c:pt idx="478">
                  <c:v>0.47799999999999998</c:v>
                </c:pt>
                <c:pt idx="479">
                  <c:v>0.47899999999999998</c:v>
                </c:pt>
                <c:pt idx="480">
                  <c:v>0.48</c:v>
                </c:pt>
                <c:pt idx="481">
                  <c:v>0.48099999999999998</c:v>
                </c:pt>
                <c:pt idx="482">
                  <c:v>0.48199999999999998</c:v>
                </c:pt>
                <c:pt idx="483">
                  <c:v>0.48299999999999998</c:v>
                </c:pt>
                <c:pt idx="484">
                  <c:v>0.48399999999999999</c:v>
                </c:pt>
                <c:pt idx="485">
                  <c:v>0.48499999999999999</c:v>
                </c:pt>
                <c:pt idx="486">
                  <c:v>0.48599999999999999</c:v>
                </c:pt>
                <c:pt idx="487">
                  <c:v>0.48699999999999999</c:v>
                </c:pt>
                <c:pt idx="488">
                  <c:v>0.48799999999999999</c:v>
                </c:pt>
                <c:pt idx="489">
                  <c:v>0.48899999999999999</c:v>
                </c:pt>
                <c:pt idx="490">
                  <c:v>0.49</c:v>
                </c:pt>
                <c:pt idx="491">
                  <c:v>0.49099999999999999</c:v>
                </c:pt>
                <c:pt idx="492">
                  <c:v>0.49199999999999999</c:v>
                </c:pt>
                <c:pt idx="493">
                  <c:v>0.49299999999999999</c:v>
                </c:pt>
                <c:pt idx="494">
                  <c:v>0.49399999999999999</c:v>
                </c:pt>
                <c:pt idx="495">
                  <c:v>0.495</c:v>
                </c:pt>
                <c:pt idx="496">
                  <c:v>0.496</c:v>
                </c:pt>
                <c:pt idx="497">
                  <c:v>0.497</c:v>
                </c:pt>
                <c:pt idx="498">
                  <c:v>0.498</c:v>
                </c:pt>
                <c:pt idx="499">
                  <c:v>0.499</c:v>
                </c:pt>
                <c:pt idx="500">
                  <c:v>0.5</c:v>
                </c:pt>
                <c:pt idx="501">
                  <c:v>0.501</c:v>
                </c:pt>
                <c:pt idx="502">
                  <c:v>0.502</c:v>
                </c:pt>
                <c:pt idx="503">
                  <c:v>0.503</c:v>
                </c:pt>
                <c:pt idx="504">
                  <c:v>0.504</c:v>
                </c:pt>
                <c:pt idx="505">
                  <c:v>0.505</c:v>
                </c:pt>
                <c:pt idx="506">
                  <c:v>0.50600000000000001</c:v>
                </c:pt>
                <c:pt idx="507">
                  <c:v>0.50700000000000001</c:v>
                </c:pt>
                <c:pt idx="508">
                  <c:v>0.50800000000000001</c:v>
                </c:pt>
                <c:pt idx="509">
                  <c:v>0.50900000000000001</c:v>
                </c:pt>
                <c:pt idx="510">
                  <c:v>0.51</c:v>
                </c:pt>
                <c:pt idx="511">
                  <c:v>0.51100000000000001</c:v>
                </c:pt>
                <c:pt idx="512">
                  <c:v>0.51200000000000001</c:v>
                </c:pt>
                <c:pt idx="513">
                  <c:v>0.51300000000000001</c:v>
                </c:pt>
                <c:pt idx="514">
                  <c:v>0.51400000000000001</c:v>
                </c:pt>
                <c:pt idx="515">
                  <c:v>0.51500000000000001</c:v>
                </c:pt>
                <c:pt idx="516">
                  <c:v>0.51600000000000001</c:v>
                </c:pt>
                <c:pt idx="517">
                  <c:v>0.51700000000000002</c:v>
                </c:pt>
                <c:pt idx="518">
                  <c:v>0.51800000000000002</c:v>
                </c:pt>
                <c:pt idx="519">
                  <c:v>0.51900000000000002</c:v>
                </c:pt>
                <c:pt idx="520">
                  <c:v>0.52</c:v>
                </c:pt>
                <c:pt idx="521">
                  <c:v>0.52100000000000002</c:v>
                </c:pt>
                <c:pt idx="522">
                  <c:v>0.52200000000000002</c:v>
                </c:pt>
                <c:pt idx="523">
                  <c:v>0.52300000000000002</c:v>
                </c:pt>
                <c:pt idx="524">
                  <c:v>0.52400000000000002</c:v>
                </c:pt>
                <c:pt idx="525">
                  <c:v>0.52500000000000002</c:v>
                </c:pt>
                <c:pt idx="526">
                  <c:v>0.52600000000000002</c:v>
                </c:pt>
                <c:pt idx="527">
                  <c:v>0.52700000000000002</c:v>
                </c:pt>
                <c:pt idx="528">
                  <c:v>0.52800000000000002</c:v>
                </c:pt>
                <c:pt idx="529">
                  <c:v>0.52900000000000003</c:v>
                </c:pt>
                <c:pt idx="530">
                  <c:v>0.53</c:v>
                </c:pt>
                <c:pt idx="531">
                  <c:v>0.53100000000000003</c:v>
                </c:pt>
                <c:pt idx="532">
                  <c:v>0.53200000000000003</c:v>
                </c:pt>
                <c:pt idx="533">
                  <c:v>0.53299999999999992</c:v>
                </c:pt>
                <c:pt idx="534">
                  <c:v>0.53400000000000003</c:v>
                </c:pt>
                <c:pt idx="535">
                  <c:v>0.53499999999999992</c:v>
                </c:pt>
                <c:pt idx="536">
                  <c:v>0.53600000000000003</c:v>
                </c:pt>
                <c:pt idx="537">
                  <c:v>0.53699999999999992</c:v>
                </c:pt>
                <c:pt idx="538">
                  <c:v>0.53800000000000003</c:v>
                </c:pt>
                <c:pt idx="539">
                  <c:v>0.53899999999999992</c:v>
                </c:pt>
                <c:pt idx="540">
                  <c:v>0.54</c:v>
                </c:pt>
                <c:pt idx="541">
                  <c:v>0.54099999999999993</c:v>
                </c:pt>
                <c:pt idx="542">
                  <c:v>0.54200000000000004</c:v>
                </c:pt>
                <c:pt idx="543">
                  <c:v>0.54299999999999993</c:v>
                </c:pt>
                <c:pt idx="544">
                  <c:v>0.54400000000000004</c:v>
                </c:pt>
                <c:pt idx="545">
                  <c:v>0.54499999999999993</c:v>
                </c:pt>
                <c:pt idx="546">
                  <c:v>0.54600000000000004</c:v>
                </c:pt>
                <c:pt idx="547">
                  <c:v>0.54699999999999993</c:v>
                </c:pt>
                <c:pt idx="548">
                  <c:v>0.54800000000000004</c:v>
                </c:pt>
                <c:pt idx="549">
                  <c:v>0.54899999999999993</c:v>
                </c:pt>
                <c:pt idx="550">
                  <c:v>0.55000000000000004</c:v>
                </c:pt>
                <c:pt idx="551">
                  <c:v>0.55099999999999993</c:v>
                </c:pt>
                <c:pt idx="552">
                  <c:v>0.55200000000000005</c:v>
                </c:pt>
                <c:pt idx="553">
                  <c:v>0.55299999999999994</c:v>
                </c:pt>
                <c:pt idx="554">
                  <c:v>0.55400000000000005</c:v>
                </c:pt>
                <c:pt idx="555">
                  <c:v>0.55499999999999994</c:v>
                </c:pt>
                <c:pt idx="556">
                  <c:v>0.55600000000000005</c:v>
                </c:pt>
                <c:pt idx="557">
                  <c:v>0.55699999999999994</c:v>
                </c:pt>
                <c:pt idx="558">
                  <c:v>0.55800000000000005</c:v>
                </c:pt>
                <c:pt idx="559">
                  <c:v>0.55899999999999994</c:v>
                </c:pt>
                <c:pt idx="560">
                  <c:v>0.56000000000000005</c:v>
                </c:pt>
                <c:pt idx="561">
                  <c:v>0.56099999999999994</c:v>
                </c:pt>
                <c:pt idx="562">
                  <c:v>0.56200000000000006</c:v>
                </c:pt>
                <c:pt idx="563">
                  <c:v>0.56299999999999994</c:v>
                </c:pt>
                <c:pt idx="564">
                  <c:v>0.56400000000000095</c:v>
                </c:pt>
                <c:pt idx="565">
                  <c:v>0.56500000000000106</c:v>
                </c:pt>
                <c:pt idx="566">
                  <c:v>0.56600000000000095</c:v>
                </c:pt>
                <c:pt idx="567">
                  <c:v>0.56700000000000106</c:v>
                </c:pt>
                <c:pt idx="568">
                  <c:v>0.56800000000000095</c:v>
                </c:pt>
                <c:pt idx="569">
                  <c:v>0.56900000000000106</c:v>
                </c:pt>
                <c:pt idx="570">
                  <c:v>0.57000000000000095</c:v>
                </c:pt>
                <c:pt idx="571">
                  <c:v>0.57100000000000106</c:v>
                </c:pt>
                <c:pt idx="572">
                  <c:v>0.57200000000000095</c:v>
                </c:pt>
                <c:pt idx="573">
                  <c:v>0.57300000000000106</c:v>
                </c:pt>
                <c:pt idx="574">
                  <c:v>0.57400000000000095</c:v>
                </c:pt>
                <c:pt idx="575">
                  <c:v>0.57500000000000107</c:v>
                </c:pt>
                <c:pt idx="576">
                  <c:v>0.57600000000000096</c:v>
                </c:pt>
                <c:pt idx="577">
                  <c:v>0.57700000000000107</c:v>
                </c:pt>
                <c:pt idx="578">
                  <c:v>0.57800000000000096</c:v>
                </c:pt>
                <c:pt idx="579">
                  <c:v>0.57900000000000107</c:v>
                </c:pt>
                <c:pt idx="580">
                  <c:v>0.58000000000000096</c:v>
                </c:pt>
                <c:pt idx="581">
                  <c:v>0.58100000000000107</c:v>
                </c:pt>
                <c:pt idx="582">
                  <c:v>0.58200000000000096</c:v>
                </c:pt>
                <c:pt idx="583">
                  <c:v>0.58300000000000107</c:v>
                </c:pt>
                <c:pt idx="584">
                  <c:v>0.58400000000000096</c:v>
                </c:pt>
                <c:pt idx="585">
                  <c:v>0.58500000000000107</c:v>
                </c:pt>
                <c:pt idx="586">
                  <c:v>0.58600000000000096</c:v>
                </c:pt>
                <c:pt idx="587">
                  <c:v>0.58700000000000108</c:v>
                </c:pt>
                <c:pt idx="588">
                  <c:v>0.58800000000000097</c:v>
                </c:pt>
                <c:pt idx="589">
                  <c:v>0.58900000000000108</c:v>
                </c:pt>
                <c:pt idx="590">
                  <c:v>0.59000000000000097</c:v>
                </c:pt>
                <c:pt idx="591">
                  <c:v>0.59100000000000108</c:v>
                </c:pt>
                <c:pt idx="592">
                  <c:v>0.59200000000000097</c:v>
                </c:pt>
                <c:pt idx="593">
                  <c:v>0.59300000000000108</c:v>
                </c:pt>
                <c:pt idx="594">
                  <c:v>0.59400000000000097</c:v>
                </c:pt>
                <c:pt idx="595">
                  <c:v>0.59500000000000097</c:v>
                </c:pt>
                <c:pt idx="596">
                  <c:v>0.59600000000000097</c:v>
                </c:pt>
                <c:pt idx="597">
                  <c:v>0.59700000000000097</c:v>
                </c:pt>
                <c:pt idx="598">
                  <c:v>0.59800000000000098</c:v>
                </c:pt>
                <c:pt idx="599">
                  <c:v>0.59900000000000098</c:v>
                </c:pt>
                <c:pt idx="600">
                  <c:v>0.60000000000000098</c:v>
                </c:pt>
                <c:pt idx="601">
                  <c:v>0.60100000000000098</c:v>
                </c:pt>
                <c:pt idx="602">
                  <c:v>0.60200000000000098</c:v>
                </c:pt>
                <c:pt idx="603">
                  <c:v>0.60300000000000098</c:v>
                </c:pt>
                <c:pt idx="604">
                  <c:v>0.60400000000000098</c:v>
                </c:pt>
                <c:pt idx="605">
                  <c:v>0.60500000000000098</c:v>
                </c:pt>
                <c:pt idx="606">
                  <c:v>0.60600000000000098</c:v>
                </c:pt>
                <c:pt idx="607">
                  <c:v>0.60700000000000098</c:v>
                </c:pt>
                <c:pt idx="608">
                  <c:v>0.60800000000000098</c:v>
                </c:pt>
                <c:pt idx="609">
                  <c:v>0.60900000000000098</c:v>
                </c:pt>
                <c:pt idx="610">
                  <c:v>0.61000000000000099</c:v>
                </c:pt>
                <c:pt idx="611">
                  <c:v>0.61100000000000099</c:v>
                </c:pt>
                <c:pt idx="612">
                  <c:v>0.61200000000000099</c:v>
                </c:pt>
                <c:pt idx="613">
                  <c:v>0.61300000000000099</c:v>
                </c:pt>
                <c:pt idx="614">
                  <c:v>0.61400000000000099</c:v>
                </c:pt>
                <c:pt idx="615">
                  <c:v>0.61500000000000099</c:v>
                </c:pt>
                <c:pt idx="616">
                  <c:v>0.61600000000000099</c:v>
                </c:pt>
                <c:pt idx="617">
                  <c:v>0.61700000000000099</c:v>
                </c:pt>
                <c:pt idx="618">
                  <c:v>0.61800000000000099</c:v>
                </c:pt>
                <c:pt idx="619">
                  <c:v>0.61900000000000099</c:v>
                </c:pt>
                <c:pt idx="620">
                  <c:v>0.62000000000000099</c:v>
                </c:pt>
                <c:pt idx="621">
                  <c:v>0.621000000000001</c:v>
                </c:pt>
                <c:pt idx="622">
                  <c:v>0.622000000000001</c:v>
                </c:pt>
                <c:pt idx="623">
                  <c:v>0.623000000000001</c:v>
                </c:pt>
                <c:pt idx="624">
                  <c:v>0.624000000000001</c:v>
                </c:pt>
                <c:pt idx="625">
                  <c:v>0.625000000000001</c:v>
                </c:pt>
                <c:pt idx="626">
                  <c:v>0.626000000000001</c:v>
                </c:pt>
                <c:pt idx="627">
                  <c:v>0.627000000000001</c:v>
                </c:pt>
                <c:pt idx="628">
                  <c:v>0.628000000000001</c:v>
                </c:pt>
                <c:pt idx="629">
                  <c:v>0.629000000000001</c:v>
                </c:pt>
                <c:pt idx="630">
                  <c:v>0.630000000000001</c:v>
                </c:pt>
                <c:pt idx="631">
                  <c:v>0.631000000000001</c:v>
                </c:pt>
                <c:pt idx="632">
                  <c:v>0.63200000000000101</c:v>
                </c:pt>
                <c:pt idx="633">
                  <c:v>0.63300000000000101</c:v>
                </c:pt>
                <c:pt idx="634">
                  <c:v>0.63400000000000101</c:v>
                </c:pt>
                <c:pt idx="635">
                  <c:v>0.63500000000000101</c:v>
                </c:pt>
                <c:pt idx="636">
                  <c:v>0.63600000000000101</c:v>
                </c:pt>
                <c:pt idx="637">
                  <c:v>0.63700000000000101</c:v>
                </c:pt>
                <c:pt idx="638">
                  <c:v>0.63800000000000101</c:v>
                </c:pt>
                <c:pt idx="639">
                  <c:v>0.63900000000000101</c:v>
                </c:pt>
                <c:pt idx="640">
                  <c:v>0.64000000000000101</c:v>
                </c:pt>
                <c:pt idx="641">
                  <c:v>0.64100000000000101</c:v>
                </c:pt>
                <c:pt idx="642">
                  <c:v>0.64200000000000101</c:v>
                </c:pt>
                <c:pt idx="643">
                  <c:v>0.64300000000000102</c:v>
                </c:pt>
                <c:pt idx="644">
                  <c:v>0.64400000000000102</c:v>
                </c:pt>
                <c:pt idx="645">
                  <c:v>0.64500000000000102</c:v>
                </c:pt>
                <c:pt idx="646">
                  <c:v>0.64600000000000102</c:v>
                </c:pt>
                <c:pt idx="647">
                  <c:v>0.64700000000000102</c:v>
                </c:pt>
                <c:pt idx="648">
                  <c:v>0.64800000000000102</c:v>
                </c:pt>
                <c:pt idx="649">
                  <c:v>0.64900000000000102</c:v>
                </c:pt>
                <c:pt idx="650">
                  <c:v>0.65000000000000102</c:v>
                </c:pt>
                <c:pt idx="651">
                  <c:v>0.65100000000000102</c:v>
                </c:pt>
                <c:pt idx="652">
                  <c:v>0.65200000000000102</c:v>
                </c:pt>
                <c:pt idx="653">
                  <c:v>0.65300000000000102</c:v>
                </c:pt>
                <c:pt idx="654">
                  <c:v>0.65400000000000102</c:v>
                </c:pt>
                <c:pt idx="655">
                  <c:v>0.65500000000000103</c:v>
                </c:pt>
                <c:pt idx="656">
                  <c:v>0.65600000000000103</c:v>
                </c:pt>
                <c:pt idx="657">
                  <c:v>0.65700000000000103</c:v>
                </c:pt>
                <c:pt idx="658">
                  <c:v>0.65800000000000103</c:v>
                </c:pt>
                <c:pt idx="659">
                  <c:v>0.65900000000000092</c:v>
                </c:pt>
                <c:pt idx="660">
                  <c:v>0.66000000000000103</c:v>
                </c:pt>
                <c:pt idx="661">
                  <c:v>0.66100000000000092</c:v>
                </c:pt>
                <c:pt idx="662">
                  <c:v>0.66200000000000103</c:v>
                </c:pt>
                <c:pt idx="663">
                  <c:v>0.66300000000000092</c:v>
                </c:pt>
                <c:pt idx="664">
                  <c:v>0.66400000000000103</c:v>
                </c:pt>
                <c:pt idx="665">
                  <c:v>0.66500000000000092</c:v>
                </c:pt>
                <c:pt idx="666">
                  <c:v>0.66600000000000104</c:v>
                </c:pt>
                <c:pt idx="667">
                  <c:v>0.66700000000000093</c:v>
                </c:pt>
                <c:pt idx="668">
                  <c:v>0.66800000000000104</c:v>
                </c:pt>
                <c:pt idx="669">
                  <c:v>0.66900000000000093</c:v>
                </c:pt>
                <c:pt idx="670">
                  <c:v>0.67000000000000104</c:v>
                </c:pt>
                <c:pt idx="671">
                  <c:v>0.67100000000000093</c:v>
                </c:pt>
                <c:pt idx="672">
                  <c:v>0.67200000000000104</c:v>
                </c:pt>
                <c:pt idx="673">
                  <c:v>0.67300000000000093</c:v>
                </c:pt>
                <c:pt idx="674">
                  <c:v>0.67400000000000104</c:v>
                </c:pt>
                <c:pt idx="675">
                  <c:v>0.67500000000000093</c:v>
                </c:pt>
                <c:pt idx="676">
                  <c:v>0.67600000000000104</c:v>
                </c:pt>
                <c:pt idx="677">
                  <c:v>0.67700000000000093</c:v>
                </c:pt>
                <c:pt idx="678">
                  <c:v>0.67800000000000105</c:v>
                </c:pt>
                <c:pt idx="679">
                  <c:v>0.67900000000000094</c:v>
                </c:pt>
                <c:pt idx="680">
                  <c:v>0.68000000000000105</c:v>
                </c:pt>
                <c:pt idx="681">
                  <c:v>0.68100000000000094</c:v>
                </c:pt>
                <c:pt idx="682">
                  <c:v>0.68200000000000105</c:v>
                </c:pt>
                <c:pt idx="683">
                  <c:v>0.68300000000000094</c:v>
                </c:pt>
                <c:pt idx="684">
                  <c:v>0.68400000000000105</c:v>
                </c:pt>
                <c:pt idx="685">
                  <c:v>0.68500000000000094</c:v>
                </c:pt>
                <c:pt idx="686">
                  <c:v>0.68600000000000105</c:v>
                </c:pt>
                <c:pt idx="687">
                  <c:v>0.68700000000000094</c:v>
                </c:pt>
                <c:pt idx="688">
                  <c:v>0.68800000000000106</c:v>
                </c:pt>
                <c:pt idx="689">
                  <c:v>0.68900000000000095</c:v>
                </c:pt>
                <c:pt idx="690">
                  <c:v>0.69000000000000106</c:v>
                </c:pt>
                <c:pt idx="691">
                  <c:v>0.69100000000000095</c:v>
                </c:pt>
                <c:pt idx="692">
                  <c:v>0.69200000000000106</c:v>
                </c:pt>
                <c:pt idx="693">
                  <c:v>0.69300000000000095</c:v>
                </c:pt>
                <c:pt idx="694">
                  <c:v>0.69400000000000106</c:v>
                </c:pt>
                <c:pt idx="695">
                  <c:v>0.69500000000000095</c:v>
                </c:pt>
                <c:pt idx="696">
                  <c:v>0.69600000000000106</c:v>
                </c:pt>
                <c:pt idx="697">
                  <c:v>0.69700000000000095</c:v>
                </c:pt>
                <c:pt idx="698">
                  <c:v>0.69800000000000106</c:v>
                </c:pt>
                <c:pt idx="699">
                  <c:v>0.69900000000000095</c:v>
                </c:pt>
                <c:pt idx="700">
                  <c:v>0.70000000000000107</c:v>
                </c:pt>
                <c:pt idx="701">
                  <c:v>0.70100000000000096</c:v>
                </c:pt>
                <c:pt idx="702">
                  <c:v>0.70200000000000107</c:v>
                </c:pt>
                <c:pt idx="703">
                  <c:v>0.70300000000000096</c:v>
                </c:pt>
                <c:pt idx="704">
                  <c:v>0.70400000000000107</c:v>
                </c:pt>
                <c:pt idx="705">
                  <c:v>0.70500000000000096</c:v>
                </c:pt>
                <c:pt idx="706">
                  <c:v>0.70600000000000107</c:v>
                </c:pt>
                <c:pt idx="707">
                  <c:v>0.70700000000000096</c:v>
                </c:pt>
                <c:pt idx="708">
                  <c:v>0.70800000000000107</c:v>
                </c:pt>
                <c:pt idx="709">
                  <c:v>0.70900000000000096</c:v>
                </c:pt>
                <c:pt idx="710">
                  <c:v>0.71000000000000107</c:v>
                </c:pt>
                <c:pt idx="711">
                  <c:v>0.71100000000000096</c:v>
                </c:pt>
                <c:pt idx="712">
                  <c:v>0.71200000000000108</c:v>
                </c:pt>
                <c:pt idx="713">
                  <c:v>0.71300000000000097</c:v>
                </c:pt>
                <c:pt idx="714">
                  <c:v>0.71400000000000108</c:v>
                </c:pt>
                <c:pt idx="715">
                  <c:v>0.71500000000000097</c:v>
                </c:pt>
                <c:pt idx="716">
                  <c:v>0.71600000000000108</c:v>
                </c:pt>
                <c:pt idx="717">
                  <c:v>0.71700000000000097</c:v>
                </c:pt>
                <c:pt idx="718">
                  <c:v>0.71800000000000108</c:v>
                </c:pt>
                <c:pt idx="719">
                  <c:v>0.71900000000000097</c:v>
                </c:pt>
                <c:pt idx="720">
                  <c:v>0.72000000000000097</c:v>
                </c:pt>
                <c:pt idx="721">
                  <c:v>0.72100000000000097</c:v>
                </c:pt>
                <c:pt idx="722">
                  <c:v>0.72200000000000097</c:v>
                </c:pt>
                <c:pt idx="723">
                  <c:v>0.72300000000000098</c:v>
                </c:pt>
                <c:pt idx="724">
                  <c:v>0.72400000000000098</c:v>
                </c:pt>
                <c:pt idx="725">
                  <c:v>0.72500000000000098</c:v>
                </c:pt>
                <c:pt idx="726">
                  <c:v>0.72600000000000098</c:v>
                </c:pt>
                <c:pt idx="727">
                  <c:v>0.72700000000000098</c:v>
                </c:pt>
                <c:pt idx="728">
                  <c:v>0.72800000000000098</c:v>
                </c:pt>
                <c:pt idx="729">
                  <c:v>0.72900000000000098</c:v>
                </c:pt>
                <c:pt idx="730">
                  <c:v>0.73000000000000098</c:v>
                </c:pt>
                <c:pt idx="731">
                  <c:v>0.73100000000000098</c:v>
                </c:pt>
                <c:pt idx="732">
                  <c:v>0.73200000000000098</c:v>
                </c:pt>
                <c:pt idx="733">
                  <c:v>0.73300000000000098</c:v>
                </c:pt>
                <c:pt idx="734">
                  <c:v>0.73400000000000098</c:v>
                </c:pt>
                <c:pt idx="735">
                  <c:v>0.73500000000000099</c:v>
                </c:pt>
                <c:pt idx="736">
                  <c:v>0.73600000000000099</c:v>
                </c:pt>
                <c:pt idx="737">
                  <c:v>0.73700000000000099</c:v>
                </c:pt>
                <c:pt idx="738">
                  <c:v>0.73800000000000099</c:v>
                </c:pt>
                <c:pt idx="739">
                  <c:v>0.73900000000000099</c:v>
                </c:pt>
                <c:pt idx="740">
                  <c:v>0.74000000000000099</c:v>
                </c:pt>
                <c:pt idx="741">
                  <c:v>0.74100000000000099</c:v>
                </c:pt>
                <c:pt idx="742">
                  <c:v>0.74200000000000099</c:v>
                </c:pt>
                <c:pt idx="743">
                  <c:v>0.74300000000000099</c:v>
                </c:pt>
                <c:pt idx="744">
                  <c:v>0.74400000000000099</c:v>
                </c:pt>
                <c:pt idx="745">
                  <c:v>0.74500000000000099</c:v>
                </c:pt>
                <c:pt idx="746">
                  <c:v>0.746000000000001</c:v>
                </c:pt>
                <c:pt idx="747">
                  <c:v>0.747000000000001</c:v>
                </c:pt>
                <c:pt idx="748">
                  <c:v>0.748000000000001</c:v>
                </c:pt>
                <c:pt idx="749">
                  <c:v>0.749000000000001</c:v>
                </c:pt>
                <c:pt idx="750">
                  <c:v>0.750000000000001</c:v>
                </c:pt>
                <c:pt idx="751">
                  <c:v>0.751000000000001</c:v>
                </c:pt>
                <c:pt idx="752">
                  <c:v>0.752000000000001</c:v>
                </c:pt>
                <c:pt idx="753">
                  <c:v>0.753000000000001</c:v>
                </c:pt>
                <c:pt idx="754">
                  <c:v>0.754000000000001</c:v>
                </c:pt>
                <c:pt idx="755">
                  <c:v>0.755000000000001</c:v>
                </c:pt>
                <c:pt idx="756">
                  <c:v>0.756000000000001</c:v>
                </c:pt>
                <c:pt idx="757">
                  <c:v>0.75700000000000101</c:v>
                </c:pt>
                <c:pt idx="758">
                  <c:v>0.75800000000000101</c:v>
                </c:pt>
                <c:pt idx="759">
                  <c:v>0.75900000000000101</c:v>
                </c:pt>
                <c:pt idx="760">
                  <c:v>0.76000000000000101</c:v>
                </c:pt>
                <c:pt idx="761">
                  <c:v>0.76100000000000101</c:v>
                </c:pt>
                <c:pt idx="762">
                  <c:v>0.76200000000000101</c:v>
                </c:pt>
                <c:pt idx="763">
                  <c:v>0.76300000000000101</c:v>
                </c:pt>
                <c:pt idx="764">
                  <c:v>0.76400000000000101</c:v>
                </c:pt>
                <c:pt idx="765">
                  <c:v>0.76500000000000101</c:v>
                </c:pt>
                <c:pt idx="766">
                  <c:v>0.76600000000000101</c:v>
                </c:pt>
                <c:pt idx="767">
                  <c:v>0.76700000000000101</c:v>
                </c:pt>
                <c:pt idx="768">
                  <c:v>0.76800000000000102</c:v>
                </c:pt>
                <c:pt idx="769">
                  <c:v>0.76900000000000102</c:v>
                </c:pt>
                <c:pt idx="770">
                  <c:v>0.77000000000000102</c:v>
                </c:pt>
                <c:pt idx="771">
                  <c:v>0.77100000000000102</c:v>
                </c:pt>
                <c:pt idx="772">
                  <c:v>0.77200000000000102</c:v>
                </c:pt>
                <c:pt idx="773">
                  <c:v>0.77300000000000102</c:v>
                </c:pt>
                <c:pt idx="774">
                  <c:v>0.77400000000000102</c:v>
                </c:pt>
                <c:pt idx="775">
                  <c:v>0.77500000000000102</c:v>
                </c:pt>
                <c:pt idx="776">
                  <c:v>0.77600000000000102</c:v>
                </c:pt>
                <c:pt idx="777">
                  <c:v>0.77700000000000102</c:v>
                </c:pt>
                <c:pt idx="778">
                  <c:v>0.77800000000000102</c:v>
                </c:pt>
                <c:pt idx="779">
                  <c:v>0.77900000000000102</c:v>
                </c:pt>
                <c:pt idx="780">
                  <c:v>0.78000000000000103</c:v>
                </c:pt>
                <c:pt idx="781">
                  <c:v>0.78100000000000103</c:v>
                </c:pt>
                <c:pt idx="782">
                  <c:v>0.78200000000000103</c:v>
                </c:pt>
                <c:pt idx="783">
                  <c:v>0.78300000000000103</c:v>
                </c:pt>
                <c:pt idx="784">
                  <c:v>0.78400000000000103</c:v>
                </c:pt>
                <c:pt idx="785">
                  <c:v>0.78500000000000103</c:v>
                </c:pt>
                <c:pt idx="786">
                  <c:v>0.78600000000000103</c:v>
                </c:pt>
                <c:pt idx="787">
                  <c:v>0.78700000000000103</c:v>
                </c:pt>
                <c:pt idx="788">
                  <c:v>0.78800000000000103</c:v>
                </c:pt>
                <c:pt idx="789">
                  <c:v>0.78900000000000103</c:v>
                </c:pt>
                <c:pt idx="790">
                  <c:v>0.79000000000000103</c:v>
                </c:pt>
                <c:pt idx="791">
                  <c:v>0.79100000000000104</c:v>
                </c:pt>
                <c:pt idx="792">
                  <c:v>0.79200000000000104</c:v>
                </c:pt>
                <c:pt idx="793">
                  <c:v>0.79300000000000104</c:v>
                </c:pt>
                <c:pt idx="794">
                  <c:v>0.79400000000000104</c:v>
                </c:pt>
                <c:pt idx="795">
                  <c:v>0.79500000000000104</c:v>
                </c:pt>
                <c:pt idx="796">
                  <c:v>0.79600000000000104</c:v>
                </c:pt>
                <c:pt idx="797">
                  <c:v>0.79700000000000104</c:v>
                </c:pt>
                <c:pt idx="798">
                  <c:v>0.79800000000000093</c:v>
                </c:pt>
                <c:pt idx="799">
                  <c:v>0.79900000000000104</c:v>
                </c:pt>
                <c:pt idx="800">
                  <c:v>0.80000000000000093</c:v>
                </c:pt>
                <c:pt idx="801">
                  <c:v>0.80100000000000104</c:v>
                </c:pt>
                <c:pt idx="802">
                  <c:v>0.80200000000000093</c:v>
                </c:pt>
                <c:pt idx="803">
                  <c:v>0.80300000000000105</c:v>
                </c:pt>
                <c:pt idx="804">
                  <c:v>0.80400000000000094</c:v>
                </c:pt>
                <c:pt idx="805">
                  <c:v>0.80500000000000105</c:v>
                </c:pt>
                <c:pt idx="806">
                  <c:v>0.80600000000000094</c:v>
                </c:pt>
                <c:pt idx="807">
                  <c:v>0.80700000000000105</c:v>
                </c:pt>
                <c:pt idx="808">
                  <c:v>0.80800000000000094</c:v>
                </c:pt>
                <c:pt idx="809">
                  <c:v>0.80900000000000105</c:v>
                </c:pt>
                <c:pt idx="810">
                  <c:v>0.81000000000000094</c:v>
                </c:pt>
                <c:pt idx="811">
                  <c:v>0.81100000000000105</c:v>
                </c:pt>
                <c:pt idx="812">
                  <c:v>0.81200000000000094</c:v>
                </c:pt>
                <c:pt idx="813">
                  <c:v>0.81300000000000106</c:v>
                </c:pt>
                <c:pt idx="814">
                  <c:v>0.81400000000000095</c:v>
                </c:pt>
                <c:pt idx="815">
                  <c:v>0.81500000000000106</c:v>
                </c:pt>
                <c:pt idx="816">
                  <c:v>0.81600000000000095</c:v>
                </c:pt>
                <c:pt idx="817">
                  <c:v>0.81700000000000106</c:v>
                </c:pt>
                <c:pt idx="818">
                  <c:v>0.81800000000000095</c:v>
                </c:pt>
                <c:pt idx="819">
                  <c:v>0.81900000000000106</c:v>
                </c:pt>
                <c:pt idx="820">
                  <c:v>0.82000000000000095</c:v>
                </c:pt>
                <c:pt idx="821">
                  <c:v>0.82100000000000106</c:v>
                </c:pt>
                <c:pt idx="822">
                  <c:v>0.82200000000000095</c:v>
                </c:pt>
                <c:pt idx="823">
                  <c:v>0.82300000000000106</c:v>
                </c:pt>
                <c:pt idx="824">
                  <c:v>0.82400000000000095</c:v>
                </c:pt>
                <c:pt idx="825">
                  <c:v>0.82500000000000107</c:v>
                </c:pt>
                <c:pt idx="826">
                  <c:v>0.82600000000000096</c:v>
                </c:pt>
                <c:pt idx="827">
                  <c:v>0.82700000000000107</c:v>
                </c:pt>
                <c:pt idx="828">
                  <c:v>0.82800000000000096</c:v>
                </c:pt>
                <c:pt idx="829">
                  <c:v>0.82900000000000107</c:v>
                </c:pt>
                <c:pt idx="830">
                  <c:v>0.83000000000000096</c:v>
                </c:pt>
                <c:pt idx="831">
                  <c:v>0.83100000000000096</c:v>
                </c:pt>
                <c:pt idx="832">
                  <c:v>0.83200000000000096</c:v>
                </c:pt>
                <c:pt idx="833">
                  <c:v>0.83300000000000096</c:v>
                </c:pt>
                <c:pt idx="834">
                  <c:v>0.83400000000000096</c:v>
                </c:pt>
                <c:pt idx="835">
                  <c:v>0.83500000000000096</c:v>
                </c:pt>
                <c:pt idx="836">
                  <c:v>0.83600000000000096</c:v>
                </c:pt>
                <c:pt idx="837">
                  <c:v>0.83700000000000097</c:v>
                </c:pt>
                <c:pt idx="838">
                  <c:v>0.83800000000000097</c:v>
                </c:pt>
                <c:pt idx="839">
                  <c:v>0.83900000000000097</c:v>
                </c:pt>
                <c:pt idx="840">
                  <c:v>0.84000000000000097</c:v>
                </c:pt>
                <c:pt idx="841">
                  <c:v>0.84100000000000097</c:v>
                </c:pt>
                <c:pt idx="842">
                  <c:v>0.84200000000000097</c:v>
                </c:pt>
                <c:pt idx="843">
                  <c:v>0.84300000000000097</c:v>
                </c:pt>
                <c:pt idx="844">
                  <c:v>0.84400000000000097</c:v>
                </c:pt>
                <c:pt idx="845">
                  <c:v>0.84500000000000097</c:v>
                </c:pt>
                <c:pt idx="846">
                  <c:v>0.84600000000000097</c:v>
                </c:pt>
                <c:pt idx="847">
                  <c:v>0.84700000000000097</c:v>
                </c:pt>
                <c:pt idx="848">
                  <c:v>0.84800000000000098</c:v>
                </c:pt>
                <c:pt idx="849">
                  <c:v>0.84900000000000098</c:v>
                </c:pt>
                <c:pt idx="850">
                  <c:v>0.85000000000000098</c:v>
                </c:pt>
                <c:pt idx="851">
                  <c:v>0.85100000000000098</c:v>
                </c:pt>
                <c:pt idx="852">
                  <c:v>0.85200000000000098</c:v>
                </c:pt>
                <c:pt idx="853">
                  <c:v>0.85300000000000098</c:v>
                </c:pt>
                <c:pt idx="854">
                  <c:v>0.85400000000000098</c:v>
                </c:pt>
                <c:pt idx="855">
                  <c:v>0.85500000000000098</c:v>
                </c:pt>
                <c:pt idx="856">
                  <c:v>0.85600000000000098</c:v>
                </c:pt>
                <c:pt idx="857">
                  <c:v>0.85700000000000098</c:v>
                </c:pt>
                <c:pt idx="858">
                  <c:v>0.85800000000000098</c:v>
                </c:pt>
                <c:pt idx="859">
                  <c:v>0.85900000000000098</c:v>
                </c:pt>
                <c:pt idx="860">
                  <c:v>0.86000000000000099</c:v>
                </c:pt>
                <c:pt idx="861">
                  <c:v>0.86100000000000099</c:v>
                </c:pt>
                <c:pt idx="862">
                  <c:v>0.86200000000000099</c:v>
                </c:pt>
                <c:pt idx="863">
                  <c:v>0.86300000000000099</c:v>
                </c:pt>
                <c:pt idx="864">
                  <c:v>0.86400000000000099</c:v>
                </c:pt>
                <c:pt idx="865">
                  <c:v>0.86500000000000099</c:v>
                </c:pt>
                <c:pt idx="866">
                  <c:v>0.86600000000000099</c:v>
                </c:pt>
                <c:pt idx="867">
                  <c:v>0.86700000000000099</c:v>
                </c:pt>
                <c:pt idx="868">
                  <c:v>0.86800000000000099</c:v>
                </c:pt>
                <c:pt idx="869">
                  <c:v>0.86900000000000099</c:v>
                </c:pt>
                <c:pt idx="870">
                  <c:v>0.87000000000000099</c:v>
                </c:pt>
                <c:pt idx="871">
                  <c:v>0.871000000000001</c:v>
                </c:pt>
                <c:pt idx="872">
                  <c:v>0.872000000000001</c:v>
                </c:pt>
                <c:pt idx="873">
                  <c:v>0.873000000000001</c:v>
                </c:pt>
                <c:pt idx="874">
                  <c:v>0.874000000000001</c:v>
                </c:pt>
                <c:pt idx="875">
                  <c:v>0.875000000000001</c:v>
                </c:pt>
                <c:pt idx="876">
                  <c:v>0.876000000000001</c:v>
                </c:pt>
                <c:pt idx="877">
                  <c:v>0.877000000000001</c:v>
                </c:pt>
                <c:pt idx="878">
                  <c:v>0.878000000000001</c:v>
                </c:pt>
                <c:pt idx="879">
                  <c:v>0.879000000000001</c:v>
                </c:pt>
                <c:pt idx="880">
                  <c:v>0.880000000000001</c:v>
                </c:pt>
                <c:pt idx="881">
                  <c:v>0.881000000000001</c:v>
                </c:pt>
                <c:pt idx="882">
                  <c:v>0.88200000000000101</c:v>
                </c:pt>
                <c:pt idx="883">
                  <c:v>0.88300000000000101</c:v>
                </c:pt>
                <c:pt idx="884">
                  <c:v>0.88400000000000101</c:v>
                </c:pt>
                <c:pt idx="885">
                  <c:v>0.88500000000000101</c:v>
                </c:pt>
                <c:pt idx="886">
                  <c:v>0.88600000000000101</c:v>
                </c:pt>
                <c:pt idx="887">
                  <c:v>0.88700000000000101</c:v>
                </c:pt>
                <c:pt idx="888">
                  <c:v>0.88800000000000101</c:v>
                </c:pt>
                <c:pt idx="889">
                  <c:v>0.88900000000000101</c:v>
                </c:pt>
                <c:pt idx="890">
                  <c:v>0.89000000000000101</c:v>
                </c:pt>
                <c:pt idx="891">
                  <c:v>0.89100000000000101</c:v>
                </c:pt>
                <c:pt idx="892">
                  <c:v>0.89200000000000101</c:v>
                </c:pt>
                <c:pt idx="893">
                  <c:v>0.89300000000000102</c:v>
                </c:pt>
                <c:pt idx="894">
                  <c:v>0.89400000000000102</c:v>
                </c:pt>
                <c:pt idx="895">
                  <c:v>0.89500000000000102</c:v>
                </c:pt>
                <c:pt idx="896">
                  <c:v>0.89600000000000102</c:v>
                </c:pt>
                <c:pt idx="897">
                  <c:v>0.89700000000000102</c:v>
                </c:pt>
                <c:pt idx="898">
                  <c:v>0.89800000000000102</c:v>
                </c:pt>
                <c:pt idx="899">
                  <c:v>0.89900000000000102</c:v>
                </c:pt>
                <c:pt idx="900">
                  <c:v>0.90000000000000102</c:v>
                </c:pt>
                <c:pt idx="901">
                  <c:v>0.90100000000000102</c:v>
                </c:pt>
                <c:pt idx="902">
                  <c:v>0.90200000000000102</c:v>
                </c:pt>
                <c:pt idx="903">
                  <c:v>0.90300000000000102</c:v>
                </c:pt>
                <c:pt idx="904">
                  <c:v>0.90400000000000102</c:v>
                </c:pt>
                <c:pt idx="905">
                  <c:v>0.90500000000000103</c:v>
                </c:pt>
                <c:pt idx="906">
                  <c:v>0.90600000000000103</c:v>
                </c:pt>
                <c:pt idx="907">
                  <c:v>0.90700000000000103</c:v>
                </c:pt>
                <c:pt idx="908">
                  <c:v>0.90800000000000103</c:v>
                </c:pt>
                <c:pt idx="909">
                  <c:v>0.90900000000000103</c:v>
                </c:pt>
                <c:pt idx="910">
                  <c:v>0.91000000000000103</c:v>
                </c:pt>
                <c:pt idx="911">
                  <c:v>0.91100000000000103</c:v>
                </c:pt>
                <c:pt idx="912">
                  <c:v>0.91200000000000103</c:v>
                </c:pt>
                <c:pt idx="913">
                  <c:v>0.91300000000000103</c:v>
                </c:pt>
                <c:pt idx="914">
                  <c:v>0.91400000000000103</c:v>
                </c:pt>
                <c:pt idx="915">
                  <c:v>0.91500000000000103</c:v>
                </c:pt>
                <c:pt idx="916">
                  <c:v>0.91600000000000104</c:v>
                </c:pt>
                <c:pt idx="917">
                  <c:v>0.91700000000000104</c:v>
                </c:pt>
                <c:pt idx="918">
                  <c:v>0.91800000000000104</c:v>
                </c:pt>
                <c:pt idx="919">
                  <c:v>0.91900000000000104</c:v>
                </c:pt>
                <c:pt idx="920">
                  <c:v>0.92000000000000104</c:v>
                </c:pt>
                <c:pt idx="921">
                  <c:v>0.92100000000000104</c:v>
                </c:pt>
                <c:pt idx="922">
                  <c:v>0.92200000000000104</c:v>
                </c:pt>
                <c:pt idx="923">
                  <c:v>0.92300000000000104</c:v>
                </c:pt>
                <c:pt idx="924">
                  <c:v>0.92400000000000104</c:v>
                </c:pt>
                <c:pt idx="925">
                  <c:v>0.92500000000000104</c:v>
                </c:pt>
                <c:pt idx="926">
                  <c:v>0.92600000000000104</c:v>
                </c:pt>
                <c:pt idx="927">
                  <c:v>0.92700000000000105</c:v>
                </c:pt>
                <c:pt idx="928">
                  <c:v>0.92800000000000105</c:v>
                </c:pt>
                <c:pt idx="929">
                  <c:v>0.92900000000000105</c:v>
                </c:pt>
                <c:pt idx="930">
                  <c:v>0.93000000000000105</c:v>
                </c:pt>
                <c:pt idx="931">
                  <c:v>0.93100000000000094</c:v>
                </c:pt>
                <c:pt idx="932">
                  <c:v>0.93200000000000105</c:v>
                </c:pt>
                <c:pt idx="933">
                  <c:v>0.93300000000000116</c:v>
                </c:pt>
                <c:pt idx="934">
                  <c:v>0.93400000000000105</c:v>
                </c:pt>
                <c:pt idx="935">
                  <c:v>0.93500000000000105</c:v>
                </c:pt>
                <c:pt idx="936">
                  <c:v>0.93600000000000105</c:v>
                </c:pt>
                <c:pt idx="937">
                  <c:v>0.93700000000000105</c:v>
                </c:pt>
                <c:pt idx="938">
                  <c:v>0.93800000000000106</c:v>
                </c:pt>
                <c:pt idx="939">
                  <c:v>0.93900000000000106</c:v>
                </c:pt>
                <c:pt idx="940">
                  <c:v>0.94000000000000095</c:v>
                </c:pt>
                <c:pt idx="941">
                  <c:v>0.94100000000000095</c:v>
                </c:pt>
                <c:pt idx="942">
                  <c:v>0.94200000000000095</c:v>
                </c:pt>
                <c:pt idx="943">
                  <c:v>0.94300000000000095</c:v>
                </c:pt>
                <c:pt idx="944">
                  <c:v>0.94400000000000095</c:v>
                </c:pt>
                <c:pt idx="945">
                  <c:v>0.94500000000000095</c:v>
                </c:pt>
                <c:pt idx="946">
                  <c:v>0.94600000000000095</c:v>
                </c:pt>
                <c:pt idx="947">
                  <c:v>0.94700000000000095</c:v>
                </c:pt>
                <c:pt idx="948">
                  <c:v>0.94800000000000095</c:v>
                </c:pt>
                <c:pt idx="949">
                  <c:v>0.94900000000000095</c:v>
                </c:pt>
                <c:pt idx="950">
                  <c:v>0.95000000000000095</c:v>
                </c:pt>
                <c:pt idx="951">
                  <c:v>0.95100000000000096</c:v>
                </c:pt>
                <c:pt idx="952">
                  <c:v>0.95200000000000096</c:v>
                </c:pt>
                <c:pt idx="953">
                  <c:v>0.95300000000000096</c:v>
                </c:pt>
                <c:pt idx="954">
                  <c:v>0.95400000000000096</c:v>
                </c:pt>
                <c:pt idx="955">
                  <c:v>0.95500000000000096</c:v>
                </c:pt>
                <c:pt idx="956">
                  <c:v>0.95600000000000096</c:v>
                </c:pt>
                <c:pt idx="957">
                  <c:v>0.95700000000000096</c:v>
                </c:pt>
                <c:pt idx="958">
                  <c:v>0.95800000000000096</c:v>
                </c:pt>
                <c:pt idx="959">
                  <c:v>0.95900000000000096</c:v>
                </c:pt>
                <c:pt idx="960">
                  <c:v>0.96000000000000096</c:v>
                </c:pt>
                <c:pt idx="961">
                  <c:v>0.96100000000000096</c:v>
                </c:pt>
                <c:pt idx="962">
                  <c:v>0.96200000000000097</c:v>
                </c:pt>
                <c:pt idx="963">
                  <c:v>0.96300000000000097</c:v>
                </c:pt>
                <c:pt idx="964">
                  <c:v>0.96400000000000097</c:v>
                </c:pt>
                <c:pt idx="965">
                  <c:v>0.96500000000000097</c:v>
                </c:pt>
                <c:pt idx="966">
                  <c:v>0.96600000000000097</c:v>
                </c:pt>
                <c:pt idx="967">
                  <c:v>0.96700000000000097</c:v>
                </c:pt>
                <c:pt idx="968">
                  <c:v>0.96800000000000097</c:v>
                </c:pt>
                <c:pt idx="969">
                  <c:v>0.96900000000000097</c:v>
                </c:pt>
                <c:pt idx="970">
                  <c:v>0.97000000000000097</c:v>
                </c:pt>
                <c:pt idx="971">
                  <c:v>0.97100000000000097</c:v>
                </c:pt>
                <c:pt idx="972">
                  <c:v>0.97200000000000097</c:v>
                </c:pt>
                <c:pt idx="973">
                  <c:v>0.97300000000000098</c:v>
                </c:pt>
                <c:pt idx="974">
                  <c:v>0.97400000000000098</c:v>
                </c:pt>
                <c:pt idx="975">
                  <c:v>0.97500000000000098</c:v>
                </c:pt>
                <c:pt idx="976">
                  <c:v>0.97600000000000098</c:v>
                </c:pt>
                <c:pt idx="977">
                  <c:v>0.97700000000000098</c:v>
                </c:pt>
                <c:pt idx="978">
                  <c:v>0.97800000000000098</c:v>
                </c:pt>
                <c:pt idx="979">
                  <c:v>0.97900000000000098</c:v>
                </c:pt>
                <c:pt idx="980">
                  <c:v>0.98000000000000098</c:v>
                </c:pt>
                <c:pt idx="981">
                  <c:v>0.98100000000000098</c:v>
                </c:pt>
                <c:pt idx="982">
                  <c:v>0.98200000000000098</c:v>
                </c:pt>
                <c:pt idx="983">
                  <c:v>0.98300000000000098</c:v>
                </c:pt>
                <c:pt idx="984">
                  <c:v>0.98400000000000098</c:v>
                </c:pt>
                <c:pt idx="985">
                  <c:v>0.98500000000000099</c:v>
                </c:pt>
                <c:pt idx="986">
                  <c:v>0.98600000000000099</c:v>
                </c:pt>
                <c:pt idx="987">
                  <c:v>0.98700000000000099</c:v>
                </c:pt>
                <c:pt idx="988">
                  <c:v>0.98800000000000099</c:v>
                </c:pt>
                <c:pt idx="989">
                  <c:v>0.98900000000000099</c:v>
                </c:pt>
                <c:pt idx="990">
                  <c:v>0.99000000000000099</c:v>
                </c:pt>
                <c:pt idx="991">
                  <c:v>0.99100000000000099</c:v>
                </c:pt>
                <c:pt idx="992">
                  <c:v>0.99200000000000099</c:v>
                </c:pt>
                <c:pt idx="993">
                  <c:v>0.99300000000000099</c:v>
                </c:pt>
                <c:pt idx="994">
                  <c:v>0.99400000000000099</c:v>
                </c:pt>
                <c:pt idx="995">
                  <c:v>0.99500000000000099</c:v>
                </c:pt>
                <c:pt idx="996">
                  <c:v>0.996000000000001</c:v>
                </c:pt>
                <c:pt idx="997">
                  <c:v>0.997000000000001</c:v>
                </c:pt>
                <c:pt idx="998">
                  <c:v>0.998000000000001</c:v>
                </c:pt>
                <c:pt idx="999">
                  <c:v>0.999000000000001</c:v>
                </c:pt>
                <c:pt idx="1000">
                  <c:v>1.0000000000000009</c:v>
                </c:pt>
              </c:numCache>
            </c:numRef>
          </c:xVal>
          <c:yVal>
            <c:numRef>
              <c:f>'Zéquivalent PU'!$I$10:$I$1010</c:f>
              <c:numCache>
                <c:formatCode>General</c:formatCode>
                <c:ptCount val="1001"/>
                <c:pt idx="0">
                  <c:v>0.20289550673939313</c:v>
                </c:pt>
                <c:pt idx="1">
                  <c:v>0.20298973186454353</c:v>
                </c:pt>
                <c:pt idx="2">
                  <c:v>0.20308413963713626</c:v>
                </c:pt>
                <c:pt idx="3">
                  <c:v>0.20317873058566194</c:v>
                </c:pt>
                <c:pt idx="4">
                  <c:v>0.20327350524063661</c:v>
                </c:pt>
                <c:pt idx="5">
                  <c:v>0.20336846413461931</c:v>
                </c:pt>
                <c:pt idx="6">
                  <c:v>0.20346360780221456</c:v>
                </c:pt>
                <c:pt idx="7">
                  <c:v>0.20355893678008358</c:v>
                </c:pt>
                <c:pt idx="8">
                  <c:v>0.20365445160695594</c:v>
                </c:pt>
                <c:pt idx="9">
                  <c:v>0.20375015282364048</c:v>
                </c:pt>
                <c:pt idx="10">
                  <c:v>0.20384604097303011</c:v>
                </c:pt>
                <c:pt idx="11">
                  <c:v>0.20394211660011827</c:v>
                </c:pt>
                <c:pt idx="12">
                  <c:v>0.20403838025200746</c:v>
                </c:pt>
                <c:pt idx="13">
                  <c:v>0.20413483247791045</c:v>
                </c:pt>
                <c:pt idx="14">
                  <c:v>0.20423147382917581</c:v>
                </c:pt>
                <c:pt idx="15">
                  <c:v>0.20432830485928627</c:v>
                </c:pt>
                <c:pt idx="16">
                  <c:v>0.20442532612387365</c:v>
                </c:pt>
                <c:pt idx="17">
                  <c:v>0.20452253818072924</c:v>
                </c:pt>
                <c:pt idx="18">
                  <c:v>0.20461994158981331</c:v>
                </c:pt>
                <c:pt idx="19">
                  <c:v>0.20471753691326527</c:v>
                </c:pt>
                <c:pt idx="20">
                  <c:v>0.204815324715415</c:v>
                </c:pt>
                <c:pt idx="21">
                  <c:v>0.20491330556279311</c:v>
                </c:pt>
                <c:pt idx="22">
                  <c:v>0.20501148002414271</c:v>
                </c:pt>
                <c:pt idx="23">
                  <c:v>0.20510984867042828</c:v>
                </c:pt>
                <c:pt idx="24">
                  <c:v>0.20520841207484794</c:v>
                </c:pt>
                <c:pt idx="25">
                  <c:v>0.20530717081284233</c:v>
                </c:pt>
                <c:pt idx="26">
                  <c:v>0.20540612546210757</c:v>
                </c:pt>
                <c:pt idx="27">
                  <c:v>0.20550527660260859</c:v>
                </c:pt>
                <c:pt idx="28">
                  <c:v>0.20560462481658096</c:v>
                </c:pt>
                <c:pt idx="29">
                  <c:v>0.20570417068855384</c:v>
                </c:pt>
                <c:pt idx="30">
                  <c:v>0.20580391480535357</c:v>
                </c:pt>
                <c:pt idx="31">
                  <c:v>0.2059038577561175</c:v>
                </c:pt>
                <c:pt idx="32">
                  <c:v>0.20600400013230169</c:v>
                </c:pt>
                <c:pt idx="33">
                  <c:v>0.20610434252769871</c:v>
                </c:pt>
                <c:pt idx="34">
                  <c:v>0.20620488553844391</c:v>
                </c:pt>
                <c:pt idx="35">
                  <c:v>0.2063056297630308</c:v>
                </c:pt>
                <c:pt idx="36">
                  <c:v>0.20640657580231769</c:v>
                </c:pt>
                <c:pt idx="37">
                  <c:v>0.20650772425954259</c:v>
                </c:pt>
                <c:pt idx="38">
                  <c:v>0.20660907574033507</c:v>
                </c:pt>
                <c:pt idx="39">
                  <c:v>0.20671063085272942</c:v>
                </c:pt>
                <c:pt idx="40">
                  <c:v>0.20681239020716971</c:v>
                </c:pt>
                <c:pt idx="41">
                  <c:v>0.2069143544165308</c:v>
                </c:pt>
                <c:pt idx="42">
                  <c:v>0.20701652409612353</c:v>
                </c:pt>
                <c:pt idx="43">
                  <c:v>0.20711889986371168</c:v>
                </c:pt>
                <c:pt idx="44">
                  <c:v>0.20722148233951795</c:v>
                </c:pt>
                <c:pt idx="45">
                  <c:v>0.20732427214624422</c:v>
                </c:pt>
                <c:pt idx="46">
                  <c:v>0.20742726990907434</c:v>
                </c:pt>
                <c:pt idx="47">
                  <c:v>0.20753047625569579</c:v>
                </c:pt>
                <c:pt idx="48">
                  <c:v>0.20763389181630715</c:v>
                </c:pt>
                <c:pt idx="49">
                  <c:v>0.20773751722363015</c:v>
                </c:pt>
                <c:pt idx="50">
                  <c:v>0.20784135311292404</c:v>
                </c:pt>
                <c:pt idx="51">
                  <c:v>0.20794540012199644</c:v>
                </c:pt>
                <c:pt idx="52">
                  <c:v>0.20804965889122029</c:v>
                </c:pt>
                <c:pt idx="53">
                  <c:v>0.20815413006354128</c:v>
                </c:pt>
                <c:pt idx="54">
                  <c:v>0.20825881428449147</c:v>
                </c:pt>
                <c:pt idx="55">
                  <c:v>0.2083637122022084</c:v>
                </c:pt>
                <c:pt idx="56">
                  <c:v>0.20846882446743778</c:v>
                </c:pt>
                <c:pt idx="57">
                  <c:v>0.20857415173355776</c:v>
                </c:pt>
                <c:pt idx="58">
                  <c:v>0.20867969465658215</c:v>
                </c:pt>
                <c:pt idx="59">
                  <c:v>0.20878545389518102</c:v>
                </c:pt>
                <c:pt idx="60">
                  <c:v>0.20889143011068981</c:v>
                </c:pt>
                <c:pt idx="61">
                  <c:v>0.20899762396712429</c:v>
                </c:pt>
                <c:pt idx="62">
                  <c:v>0.20910403613119566</c:v>
                </c:pt>
                <c:pt idx="63">
                  <c:v>0.20921066727231827</c:v>
                </c:pt>
                <c:pt idx="64">
                  <c:v>0.20931751806263144</c:v>
                </c:pt>
                <c:pt idx="65">
                  <c:v>0.20942458917700632</c:v>
                </c:pt>
                <c:pt idx="66">
                  <c:v>0.20953188129306474</c:v>
                </c:pt>
                <c:pt idx="67">
                  <c:v>0.20963939509118762</c:v>
                </c:pt>
                <c:pt idx="68">
                  <c:v>0.20974713125453581</c:v>
                </c:pt>
                <c:pt idx="69">
                  <c:v>0.20985509046905992</c:v>
                </c:pt>
                <c:pt idx="70">
                  <c:v>0.2099632734235114</c:v>
                </c:pt>
                <c:pt idx="71">
                  <c:v>0.21007168080946512</c:v>
                </c:pt>
                <c:pt idx="72">
                  <c:v>0.21018031332132581</c:v>
                </c:pt>
                <c:pt idx="73">
                  <c:v>0.21028917165634836</c:v>
                </c:pt>
                <c:pt idx="74">
                  <c:v>0.21039825651464722</c:v>
                </c:pt>
                <c:pt idx="75">
                  <c:v>0.21050756859921446</c:v>
                </c:pt>
                <c:pt idx="76">
                  <c:v>0.21061710861593491</c:v>
                </c:pt>
                <c:pt idx="77">
                  <c:v>0.21072687727359593</c:v>
                </c:pt>
                <c:pt idx="78">
                  <c:v>0.21083687528390943</c:v>
                </c:pt>
                <c:pt idx="79">
                  <c:v>0.21094710336152159</c:v>
                </c:pt>
                <c:pt idx="80">
                  <c:v>0.21105756222402891</c:v>
                </c:pt>
                <c:pt idx="81">
                  <c:v>0.21116825259199376</c:v>
                </c:pt>
                <c:pt idx="82">
                  <c:v>0.21127917518896375</c:v>
                </c:pt>
                <c:pt idx="83">
                  <c:v>0.21139033074147603</c:v>
                </c:pt>
                <c:pt idx="84">
                  <c:v>0.21150171997908576</c:v>
                </c:pt>
                <c:pt idx="85">
                  <c:v>0.21161334363437331</c:v>
                </c:pt>
                <c:pt idx="86">
                  <c:v>0.21172520244296097</c:v>
                </c:pt>
                <c:pt idx="87">
                  <c:v>0.21183729714353253</c:v>
                </c:pt>
                <c:pt idx="88">
                  <c:v>0.21194962847784438</c:v>
                </c:pt>
                <c:pt idx="89">
                  <c:v>0.21206219719074396</c:v>
                </c:pt>
                <c:pt idx="90">
                  <c:v>0.21217500403018469</c:v>
                </c:pt>
                <c:pt idx="91">
                  <c:v>0.21228804974724388</c:v>
                </c:pt>
                <c:pt idx="92">
                  <c:v>0.21240133509613598</c:v>
                </c:pt>
                <c:pt idx="93">
                  <c:v>0.21251486083423052</c:v>
                </c:pt>
                <c:pt idx="94">
                  <c:v>0.21262862772207128</c:v>
                </c:pt>
                <c:pt idx="95">
                  <c:v>0.2127426365233859</c:v>
                </c:pt>
                <c:pt idx="96">
                  <c:v>0.21285688800510741</c:v>
                </c:pt>
                <c:pt idx="97">
                  <c:v>0.21297138293739251</c:v>
                </c:pt>
                <c:pt idx="98">
                  <c:v>0.21308612209363398</c:v>
                </c:pt>
                <c:pt idx="99">
                  <c:v>0.21320110625048</c:v>
                </c:pt>
                <c:pt idx="100">
                  <c:v>0.21331633618784923</c:v>
                </c:pt>
                <c:pt idx="101">
                  <c:v>0.21343181268895153</c:v>
                </c:pt>
                <c:pt idx="102">
                  <c:v>0.2135475365403019</c:v>
                </c:pt>
                <c:pt idx="103">
                  <c:v>0.21366350853173813</c:v>
                </c:pt>
                <c:pt idx="104">
                  <c:v>0.21377972945644019</c:v>
                </c:pt>
                <c:pt idx="105">
                  <c:v>0.21389620011094476</c:v>
                </c:pt>
                <c:pt idx="106">
                  <c:v>0.21401292129516747</c:v>
                </c:pt>
                <c:pt idx="107">
                  <c:v>0.21412989381241718</c:v>
                </c:pt>
                <c:pt idx="108">
                  <c:v>0.214247118469411</c:v>
                </c:pt>
                <c:pt idx="109">
                  <c:v>0.21436459607630076</c:v>
                </c:pt>
                <c:pt idx="110">
                  <c:v>0.21448232744668261</c:v>
                </c:pt>
                <c:pt idx="111">
                  <c:v>0.2146003133976214</c:v>
                </c:pt>
                <c:pt idx="112">
                  <c:v>0.21471855474966356</c:v>
                </c:pt>
                <c:pt idx="113">
                  <c:v>0.21483705232686048</c:v>
                </c:pt>
                <c:pt idx="114">
                  <c:v>0.21495580695678579</c:v>
                </c:pt>
                <c:pt idx="115">
                  <c:v>0.21507481947055096</c:v>
                </c:pt>
                <c:pt idx="116">
                  <c:v>0.21519409070282605</c:v>
                </c:pt>
                <c:pt idx="117">
                  <c:v>0.21531362149186115</c:v>
                </c:pt>
                <c:pt idx="118">
                  <c:v>0.21543341267950239</c:v>
                </c:pt>
                <c:pt idx="119">
                  <c:v>0.21555346511121123</c:v>
                </c:pt>
                <c:pt idx="120">
                  <c:v>0.2156737796360845</c:v>
                </c:pt>
                <c:pt idx="121">
                  <c:v>0.21579435710687411</c:v>
                </c:pt>
                <c:pt idx="122">
                  <c:v>0.21591519838000686</c:v>
                </c:pt>
                <c:pt idx="123">
                  <c:v>0.21603630431560211</c:v>
                </c:pt>
                <c:pt idx="124">
                  <c:v>0.21615767577749159</c:v>
                </c:pt>
                <c:pt idx="125">
                  <c:v>0.21627931363324479</c:v>
                </c:pt>
                <c:pt idx="126">
                  <c:v>0.21640121875417961</c:v>
                </c:pt>
                <c:pt idx="127">
                  <c:v>0.21652339201539092</c:v>
                </c:pt>
                <c:pt idx="128">
                  <c:v>0.21664583429576822</c:v>
                </c:pt>
                <c:pt idx="129">
                  <c:v>0.21676854647801183</c:v>
                </c:pt>
                <c:pt idx="130">
                  <c:v>0.21689152944865939</c:v>
                </c:pt>
                <c:pt idx="131">
                  <c:v>0.21701478409810365</c:v>
                </c:pt>
                <c:pt idx="132">
                  <c:v>0.21713831132061279</c:v>
                </c:pt>
                <c:pt idx="133">
                  <c:v>0.21726211201435397</c:v>
                </c:pt>
                <c:pt idx="134">
                  <c:v>0.21738618708141225</c:v>
                </c:pt>
                <c:pt idx="135">
                  <c:v>0.21751053742781129</c:v>
                </c:pt>
                <c:pt idx="136">
                  <c:v>0.2176351639635371</c:v>
                </c:pt>
                <c:pt idx="137">
                  <c:v>0.21776006760255509</c:v>
                </c:pt>
                <c:pt idx="138">
                  <c:v>0.21788524926283798</c:v>
                </c:pt>
                <c:pt idx="139">
                  <c:v>0.21801070986638468</c:v>
                </c:pt>
                <c:pt idx="140">
                  <c:v>0.21813645033923829</c:v>
                </c:pt>
                <c:pt idx="141">
                  <c:v>0.21826247161151394</c:v>
                </c:pt>
                <c:pt idx="142">
                  <c:v>0.21838877461741704</c:v>
                </c:pt>
                <c:pt idx="143">
                  <c:v>0.21851536029527058</c:v>
                </c:pt>
                <c:pt idx="144">
                  <c:v>0.21864222958753049</c:v>
                </c:pt>
                <c:pt idx="145">
                  <c:v>0.21876938344081415</c:v>
                </c:pt>
                <c:pt idx="146">
                  <c:v>0.21889682280592002</c:v>
                </c:pt>
                <c:pt idx="147">
                  <c:v>0.21902454863785312</c:v>
                </c:pt>
                <c:pt idx="148">
                  <c:v>0.21915256189584403</c:v>
                </c:pt>
                <c:pt idx="149">
                  <c:v>0.21928086354337673</c:v>
                </c:pt>
                <c:pt idx="150">
                  <c:v>0.2194094545482084</c:v>
                </c:pt>
                <c:pt idx="151">
                  <c:v>0.21953833588239619</c:v>
                </c:pt>
                <c:pt idx="152">
                  <c:v>0.21966750852231684</c:v>
                </c:pt>
                <c:pt idx="153">
                  <c:v>0.21979697344869495</c:v>
                </c:pt>
                <c:pt idx="154">
                  <c:v>0.21992673164662227</c:v>
                </c:pt>
                <c:pt idx="155">
                  <c:v>0.22005678410558518</c:v>
                </c:pt>
                <c:pt idx="156">
                  <c:v>0.22018713181949157</c:v>
                </c:pt>
                <c:pt idx="157">
                  <c:v>0.22031777578668718</c:v>
                </c:pt>
                <c:pt idx="158">
                  <c:v>0.22044871700998578</c:v>
                </c:pt>
                <c:pt idx="159">
                  <c:v>0.22057995649669629</c:v>
                </c:pt>
                <c:pt idx="160">
                  <c:v>0.22071149525864178</c:v>
                </c:pt>
                <c:pt idx="161">
                  <c:v>0.22084333431218564</c:v>
                </c:pt>
                <c:pt idx="162">
                  <c:v>0.22097547467826406</c:v>
                </c:pt>
                <c:pt idx="163">
                  <c:v>0.22110791738240079</c:v>
                </c:pt>
                <c:pt idx="164">
                  <c:v>0.22124066345473969</c:v>
                </c:pt>
                <c:pt idx="165">
                  <c:v>0.22137371393006838</c:v>
                </c:pt>
                <c:pt idx="166">
                  <c:v>0.22150706984784757</c:v>
                </c:pt>
                <c:pt idx="167">
                  <c:v>0.22164073225222874</c:v>
                </c:pt>
                <c:pt idx="168">
                  <c:v>0.22177470219209042</c:v>
                </c:pt>
                <c:pt idx="169">
                  <c:v>0.22190898072105886</c:v>
                </c:pt>
                <c:pt idx="170">
                  <c:v>0.2220435688975351</c:v>
                </c:pt>
                <c:pt idx="171">
                  <c:v>0.22217846778472289</c:v>
                </c:pt>
                <c:pt idx="172">
                  <c:v>0.22231367845065561</c:v>
                </c:pt>
                <c:pt idx="173">
                  <c:v>0.22244920196822437</c:v>
                </c:pt>
                <c:pt idx="174">
                  <c:v>0.22258503941520372</c:v>
                </c:pt>
                <c:pt idx="175">
                  <c:v>0.2227211918742778</c:v>
                </c:pt>
                <c:pt idx="176">
                  <c:v>0.22285766043307334</c:v>
                </c:pt>
                <c:pt idx="177">
                  <c:v>0.22299444618418315</c:v>
                </c:pt>
                <c:pt idx="178">
                  <c:v>0.2231315502251946</c:v>
                </c:pt>
                <c:pt idx="179">
                  <c:v>0.2232689736587179</c:v>
                </c:pt>
                <c:pt idx="180">
                  <c:v>0.2234067175924194</c:v>
                </c:pt>
                <c:pt idx="181">
                  <c:v>0.22354478313904186</c:v>
                </c:pt>
                <c:pt idx="182">
                  <c:v>0.2236831714164404</c:v>
                </c:pt>
                <c:pt idx="183">
                  <c:v>0.2238218835476096</c:v>
                </c:pt>
                <c:pt idx="184">
                  <c:v>0.22396092066070841</c:v>
                </c:pt>
                <c:pt idx="185">
                  <c:v>0.2241002838890977</c:v>
                </c:pt>
                <c:pt idx="186">
                  <c:v>0.22423997437136317</c:v>
                </c:pt>
                <c:pt idx="187">
                  <c:v>0.22437999325134744</c:v>
                </c:pt>
                <c:pt idx="188">
                  <c:v>0.22452034167818199</c:v>
                </c:pt>
                <c:pt idx="189">
                  <c:v>0.22466102080631498</c:v>
                </c:pt>
                <c:pt idx="190">
                  <c:v>0.2248020317955414</c:v>
                </c:pt>
                <c:pt idx="191">
                  <c:v>0.22494337581103552</c:v>
                </c:pt>
                <c:pt idx="192">
                  <c:v>0.2250850540233838</c:v>
                </c:pt>
                <c:pt idx="193">
                  <c:v>0.22522706760860917</c:v>
                </c:pt>
                <c:pt idx="194">
                  <c:v>0.22536941774820943</c:v>
                </c:pt>
                <c:pt idx="195">
                  <c:v>0.22551210562918389</c:v>
                </c:pt>
                <c:pt idx="196">
                  <c:v>0.22565513244406937</c:v>
                </c:pt>
                <c:pt idx="197">
                  <c:v>0.22579849939096819</c:v>
                </c:pt>
                <c:pt idx="198">
                  <c:v>0.22594220767358253</c:v>
                </c:pt>
                <c:pt idx="199">
                  <c:v>0.22608625850124839</c:v>
                </c:pt>
                <c:pt idx="200">
                  <c:v>0.22623065308896109</c:v>
                </c:pt>
                <c:pt idx="201">
                  <c:v>0.22637539265742004</c:v>
                </c:pt>
                <c:pt idx="202">
                  <c:v>0.2265204784330499</c:v>
                </c:pt>
                <c:pt idx="203">
                  <c:v>0.22666591164804209</c:v>
                </c:pt>
                <c:pt idx="204">
                  <c:v>0.22681169354038505</c:v>
                </c:pt>
                <c:pt idx="205">
                  <c:v>0.22695782535389522</c:v>
                </c:pt>
                <c:pt idx="206">
                  <c:v>0.22710430833825704</c:v>
                </c:pt>
                <c:pt idx="207">
                  <c:v>0.22725114374905475</c:v>
                </c:pt>
                <c:pt idx="208">
                  <c:v>0.2273983328478052</c:v>
                </c:pt>
                <c:pt idx="209">
                  <c:v>0.2275458769019931</c:v>
                </c:pt>
                <c:pt idx="210">
                  <c:v>0.22769377718510819</c:v>
                </c:pt>
                <c:pt idx="211">
                  <c:v>0.22784203497667949</c:v>
                </c:pt>
                <c:pt idx="212">
                  <c:v>0.22799065156230883</c:v>
                </c:pt>
                <c:pt idx="213">
                  <c:v>0.2281396282337057</c:v>
                </c:pt>
                <c:pt idx="214">
                  <c:v>0.22828896628872991</c:v>
                </c:pt>
                <c:pt idx="215">
                  <c:v>0.22843866703142249</c:v>
                </c:pt>
                <c:pt idx="216">
                  <c:v>0.22858873177204028</c:v>
                </c:pt>
                <c:pt idx="217">
                  <c:v>0.22873916182709653</c:v>
                </c:pt>
                <c:pt idx="218">
                  <c:v>0.22888995851939758</c:v>
                </c:pt>
                <c:pt idx="219">
                  <c:v>0.22904112317807962</c:v>
                </c:pt>
                <c:pt idx="220">
                  <c:v>0.2291926571386429</c:v>
                </c:pt>
                <c:pt idx="221">
                  <c:v>0.22934456174299608</c:v>
                </c:pt>
                <c:pt idx="222">
                  <c:v>0.22949683833948684</c:v>
                </c:pt>
                <c:pt idx="223">
                  <c:v>0.2296494882829471</c:v>
                </c:pt>
                <c:pt idx="224">
                  <c:v>0.2298025129347252</c:v>
                </c:pt>
                <c:pt idx="225">
                  <c:v>0.22995591366273116</c:v>
                </c:pt>
                <c:pt idx="226">
                  <c:v>0.23010969184146912</c:v>
                </c:pt>
                <c:pt idx="227">
                  <c:v>0.23026384885208209</c:v>
                </c:pt>
                <c:pt idx="228">
                  <c:v>0.23041838608238849</c:v>
                </c:pt>
                <c:pt idx="229">
                  <c:v>0.2305733049269251</c:v>
                </c:pt>
                <c:pt idx="230">
                  <c:v>0.23072860678698304</c:v>
                </c:pt>
                <c:pt idx="231">
                  <c:v>0.23088429307065142</c:v>
                </c:pt>
                <c:pt idx="232">
                  <c:v>0.23104036519285723</c:v>
                </c:pt>
                <c:pt idx="233">
                  <c:v>0.23119682457540588</c:v>
                </c:pt>
                <c:pt idx="234">
                  <c:v>0.23135367264702594</c:v>
                </c:pt>
                <c:pt idx="235">
                  <c:v>0.23151091084340458</c:v>
                </c:pt>
                <c:pt idx="236">
                  <c:v>0.23166854060723419</c:v>
                </c:pt>
                <c:pt idx="237">
                  <c:v>0.23182656338825469</c:v>
                </c:pt>
                <c:pt idx="238">
                  <c:v>0.2319849806432934</c:v>
                </c:pt>
                <c:pt idx="239">
                  <c:v>0.23214379383630987</c:v>
                </c:pt>
                <c:pt idx="240">
                  <c:v>0.23230300443843885</c:v>
                </c:pt>
                <c:pt idx="241">
                  <c:v>0.23246261392803477</c:v>
                </c:pt>
                <c:pt idx="242">
                  <c:v>0.23262262379071147</c:v>
                </c:pt>
                <c:pt idx="243">
                  <c:v>0.2327830355193917</c:v>
                </c:pt>
                <c:pt idx="244">
                  <c:v>0.23294385061434741</c:v>
                </c:pt>
                <c:pt idx="245">
                  <c:v>0.23310507058324678</c:v>
                </c:pt>
                <c:pt idx="246">
                  <c:v>0.2332666969411995</c:v>
                </c:pt>
                <c:pt idx="247">
                  <c:v>0.23342873121080199</c:v>
                </c:pt>
                <c:pt idx="248">
                  <c:v>0.23359117492217873</c:v>
                </c:pt>
                <c:pt idx="249">
                  <c:v>0.23375402961303551</c:v>
                </c:pt>
                <c:pt idx="250">
                  <c:v>0.23391729682870285</c:v>
                </c:pt>
                <c:pt idx="251">
                  <c:v>0.23408097812218057</c:v>
                </c:pt>
                <c:pt idx="252">
                  <c:v>0.23424507505418626</c:v>
                </c:pt>
                <c:pt idx="253">
                  <c:v>0.23440958919320565</c:v>
                </c:pt>
                <c:pt idx="254">
                  <c:v>0.23457452211553689</c:v>
                </c:pt>
                <c:pt idx="255">
                  <c:v>0.23473987540533719</c:v>
                </c:pt>
                <c:pt idx="256">
                  <c:v>0.23490565065467728</c:v>
                </c:pt>
                <c:pt idx="257">
                  <c:v>0.23507184946358339</c:v>
                </c:pt>
                <c:pt idx="258">
                  <c:v>0.23523847344009444</c:v>
                </c:pt>
                <c:pt idx="259">
                  <c:v>0.23540552420030147</c:v>
                </c:pt>
                <c:pt idx="260">
                  <c:v>0.23557300336840509</c:v>
                </c:pt>
                <c:pt idx="261">
                  <c:v>0.23574091257676705</c:v>
                </c:pt>
                <c:pt idx="262">
                  <c:v>0.23590925346595176</c:v>
                </c:pt>
                <c:pt idx="263">
                  <c:v>0.2360780276847872</c:v>
                </c:pt>
                <c:pt idx="264">
                  <c:v>0.23624723689041033</c:v>
                </c:pt>
                <c:pt idx="265">
                  <c:v>0.23641688274832123</c:v>
                </c:pt>
                <c:pt idx="266">
                  <c:v>0.2365869669324332</c:v>
                </c:pt>
                <c:pt idx="267">
                  <c:v>0.23675749112512876</c:v>
                </c:pt>
                <c:pt idx="268">
                  <c:v>0.23692845701731119</c:v>
                </c:pt>
                <c:pt idx="269">
                  <c:v>0.23709986630845509</c:v>
                </c:pt>
                <c:pt idx="270">
                  <c:v>0.23727172070666375</c:v>
                </c:pt>
                <c:pt idx="271">
                  <c:v>0.23744402192872066</c:v>
                </c:pt>
                <c:pt idx="272">
                  <c:v>0.23761677170014633</c:v>
                </c:pt>
                <c:pt idx="273">
                  <c:v>0.23778997175525102</c:v>
                </c:pt>
                <c:pt idx="274">
                  <c:v>0.23796362383719077</c:v>
                </c:pt>
                <c:pt idx="275">
                  <c:v>0.23813772969802646</c:v>
                </c:pt>
                <c:pt idx="276">
                  <c:v>0.23831229109877358</c:v>
                </c:pt>
                <c:pt idx="277">
                  <c:v>0.23848730980946373</c:v>
                </c:pt>
                <c:pt idx="278">
                  <c:v>0.23866278760919987</c:v>
                </c:pt>
                <c:pt idx="279">
                  <c:v>0.23883872628621403</c:v>
                </c:pt>
                <c:pt idx="280">
                  <c:v>0.23901512763792415</c:v>
                </c:pt>
                <c:pt idx="281">
                  <c:v>0.23919199347099493</c:v>
                </c:pt>
                <c:pt idx="282">
                  <c:v>0.23936932560139451</c:v>
                </c:pt>
                <c:pt idx="283">
                  <c:v>0.2395471258544544</c:v>
                </c:pt>
                <c:pt idx="284">
                  <c:v>0.23972539606492624</c:v>
                </c:pt>
                <c:pt idx="285">
                  <c:v>0.23990413807704833</c:v>
                </c:pt>
                <c:pt idx="286">
                  <c:v>0.24008335374459921</c:v>
                </c:pt>
                <c:pt idx="287">
                  <c:v>0.24026304493096332</c:v>
                </c:pt>
                <c:pt idx="288">
                  <c:v>0.24044321350919037</c:v>
                </c:pt>
                <c:pt idx="289">
                  <c:v>0.24062386136205938</c:v>
                </c:pt>
                <c:pt idx="290">
                  <c:v>0.24080499038213476</c:v>
                </c:pt>
                <c:pt idx="291">
                  <c:v>0.24098660247183759</c:v>
                </c:pt>
                <c:pt idx="292">
                  <c:v>0.24116869954350434</c:v>
                </c:pt>
                <c:pt idx="293">
                  <c:v>0.2413512835194517</c:v>
                </c:pt>
                <c:pt idx="294">
                  <c:v>0.24153435633203954</c:v>
                </c:pt>
                <c:pt idx="295">
                  <c:v>0.24171791992373692</c:v>
                </c:pt>
                <c:pt idx="296">
                  <c:v>0.2419019762471897</c:v>
                </c:pt>
                <c:pt idx="297">
                  <c:v>0.24208652726527932</c:v>
                </c:pt>
                <c:pt idx="298">
                  <c:v>0.24227157495119717</c:v>
                </c:pt>
                <c:pt idx="299">
                  <c:v>0.2424571212885073</c:v>
                </c:pt>
                <c:pt idx="300">
                  <c:v>0.24264316827121241</c:v>
                </c:pt>
                <c:pt idx="301">
                  <c:v>0.24282971790382507</c:v>
                </c:pt>
                <c:pt idx="302">
                  <c:v>0.24301677220143283</c:v>
                </c:pt>
                <c:pt idx="303">
                  <c:v>0.24320433318977183</c:v>
                </c:pt>
                <c:pt idx="304">
                  <c:v>0.24339240290528988</c:v>
                </c:pt>
                <c:pt idx="305">
                  <c:v>0.24358098339522219</c:v>
                </c:pt>
                <c:pt idx="306">
                  <c:v>0.24377007671765533</c:v>
                </c:pt>
                <c:pt idx="307">
                  <c:v>0.24395968494160489</c:v>
                </c:pt>
                <c:pt idx="308">
                  <c:v>0.2441498101470862</c:v>
                </c:pt>
                <c:pt idx="309">
                  <c:v>0.24434045442518013</c:v>
                </c:pt>
                <c:pt idx="310">
                  <c:v>0.24453161987811312</c:v>
                </c:pt>
                <c:pt idx="311">
                  <c:v>0.24472330861932631</c:v>
                </c:pt>
                <c:pt idx="312">
                  <c:v>0.24491552277354997</c:v>
                </c:pt>
                <c:pt idx="313">
                  <c:v>0.24510826447687914</c:v>
                </c:pt>
                <c:pt idx="314">
                  <c:v>0.24530153587684941</c:v>
                </c:pt>
                <c:pt idx="315">
                  <c:v>0.24549533913250576</c:v>
                </c:pt>
                <c:pt idx="316">
                  <c:v>0.24568967641448924</c:v>
                </c:pt>
                <c:pt idx="317">
                  <c:v>0.24588454990510741</c:v>
                </c:pt>
                <c:pt idx="318">
                  <c:v>0.24607996179840946</c:v>
                </c:pt>
                <c:pt idx="319">
                  <c:v>0.24627591430026791</c:v>
                </c:pt>
                <c:pt idx="320">
                  <c:v>0.24647240962846009</c:v>
                </c:pt>
                <c:pt idx="321">
                  <c:v>0.24666945001273938</c:v>
                </c:pt>
                <c:pt idx="322">
                  <c:v>0.24686703769492113</c:v>
                </c:pt>
                <c:pt idx="323">
                  <c:v>0.24706517492896143</c:v>
                </c:pt>
                <c:pt idx="324">
                  <c:v>0.24726386398103636</c:v>
                </c:pt>
                <c:pt idx="325">
                  <c:v>0.24746310712962749</c:v>
                </c:pt>
                <c:pt idx="326">
                  <c:v>0.24766290666559818</c:v>
                </c:pt>
                <c:pt idx="327">
                  <c:v>0.24786326489228505</c:v>
                </c:pt>
                <c:pt idx="328">
                  <c:v>0.24806418412557427</c:v>
                </c:pt>
                <c:pt idx="329">
                  <c:v>0.24826566669398747</c:v>
                </c:pt>
                <c:pt idx="330">
                  <c:v>0.24846771493876946</c:v>
                </c:pt>
                <c:pt idx="331">
                  <c:v>0.24867033121397147</c:v>
                </c:pt>
                <c:pt idx="332">
                  <c:v>0.24887351788653747</c:v>
                </c:pt>
                <c:pt idx="333">
                  <c:v>0.24907727733639343</c:v>
                </c:pt>
                <c:pt idx="334">
                  <c:v>0.2492816119565307</c:v>
                </c:pt>
                <c:pt idx="335">
                  <c:v>0.24948652415310013</c:v>
                </c:pt>
                <c:pt idx="336">
                  <c:v>0.24969201634549526</c:v>
                </c:pt>
                <c:pt idx="337">
                  <c:v>0.24989809096644713</c:v>
                </c:pt>
                <c:pt idx="338">
                  <c:v>0.25010475046211073</c:v>
                </c:pt>
                <c:pt idx="339">
                  <c:v>0.25031199729216019</c:v>
                </c:pt>
                <c:pt idx="340">
                  <c:v>0.25051983392987576</c:v>
                </c:pt>
                <c:pt idx="341">
                  <c:v>0.25072826286224292</c:v>
                </c:pt>
                <c:pt idx="342">
                  <c:v>0.25093728659004189</c:v>
                </c:pt>
                <c:pt idx="343">
                  <c:v>0.2511469076279389</c:v>
                </c:pt>
                <c:pt idx="344">
                  <c:v>0.2513571285045888</c:v>
                </c:pt>
                <c:pt idx="345">
                  <c:v>0.25156795176272445</c:v>
                </c:pt>
                <c:pt idx="346">
                  <c:v>0.2517793799592572</c:v>
                </c:pt>
                <c:pt idx="347">
                  <c:v>0.25199141566536931</c:v>
                </c:pt>
                <c:pt idx="348">
                  <c:v>0.25220406146661928</c:v>
                </c:pt>
                <c:pt idx="349">
                  <c:v>0.25241731996303235</c:v>
                </c:pt>
                <c:pt idx="350">
                  <c:v>0.25263119376920873</c:v>
                </c:pt>
                <c:pt idx="351">
                  <c:v>0.25284568551441688</c:v>
                </c:pt>
                <c:pt idx="352">
                  <c:v>0.25306079784269858</c:v>
                </c:pt>
                <c:pt idx="353">
                  <c:v>0.25327653341296963</c:v>
                </c:pt>
                <c:pt idx="354">
                  <c:v>0.25349289489912497</c:v>
                </c:pt>
                <c:pt idx="355">
                  <c:v>0.25370988499014002</c:v>
                </c:pt>
                <c:pt idx="356">
                  <c:v>0.25392750639017719</c:v>
                </c:pt>
                <c:pt idx="357">
                  <c:v>0.2541457618186867</c:v>
                </c:pt>
                <c:pt idx="358">
                  <c:v>0.25436465401052261</c:v>
                </c:pt>
                <c:pt idx="359">
                  <c:v>0.25458418571604047</c:v>
                </c:pt>
                <c:pt idx="360">
                  <c:v>0.25480435970120913</c:v>
                </c:pt>
                <c:pt idx="361">
                  <c:v>0.25502517874772102</c:v>
                </c:pt>
                <c:pt idx="362">
                  <c:v>0.25524664565309929</c:v>
                </c:pt>
                <c:pt idx="363">
                  <c:v>0.25546876323081363</c:v>
                </c:pt>
                <c:pt idx="364">
                  <c:v>0.25569153431038194</c:v>
                </c:pt>
                <c:pt idx="365">
                  <c:v>0.25591496173749789</c:v>
                </c:pt>
                <c:pt idx="366">
                  <c:v>0.25613904837412971</c:v>
                </c:pt>
                <c:pt idx="367">
                  <c:v>0.25636379709864304</c:v>
                </c:pt>
                <c:pt idx="368">
                  <c:v>0.25658921080591562</c:v>
                </c:pt>
                <c:pt idx="369">
                  <c:v>0.25681529240745082</c:v>
                </c:pt>
                <c:pt idx="370">
                  <c:v>0.25704204483149856</c:v>
                </c:pt>
                <c:pt idx="371">
                  <c:v>0.25726947102317049</c:v>
                </c:pt>
                <c:pt idx="372">
                  <c:v>0.25749757394456141</c:v>
                </c:pt>
                <c:pt idx="373">
                  <c:v>0.25772635657486948</c:v>
                </c:pt>
                <c:pt idx="374">
                  <c:v>0.25795582191051619</c:v>
                </c:pt>
                <c:pt idx="375">
                  <c:v>0.25818597296526941</c:v>
                </c:pt>
                <c:pt idx="376">
                  <c:v>0.25841681277036749</c:v>
                </c:pt>
                <c:pt idx="377">
                  <c:v>0.2586483443746434</c:v>
                </c:pt>
                <c:pt idx="378">
                  <c:v>0.25888057084464999</c:v>
                </c:pt>
                <c:pt idx="379">
                  <c:v>0.25911349526478372</c:v>
                </c:pt>
                <c:pt idx="380">
                  <c:v>0.25934712073742067</c:v>
                </c:pt>
                <c:pt idx="381">
                  <c:v>0.25958145038303371</c:v>
                </c:pt>
                <c:pt idx="382">
                  <c:v>0.25981648734033019</c:v>
                </c:pt>
                <c:pt idx="383">
                  <c:v>0.26005223476637979</c:v>
                </c:pt>
                <c:pt idx="384">
                  <c:v>0.26028869583675079</c:v>
                </c:pt>
                <c:pt idx="385">
                  <c:v>0.26052587374563208</c:v>
                </c:pt>
                <c:pt idx="386">
                  <c:v>0.26076377170598375</c:v>
                </c:pt>
                <c:pt idx="387">
                  <c:v>0.26100239294965538</c:v>
                </c:pt>
                <c:pt idx="388">
                  <c:v>0.26124174072753453</c:v>
                </c:pt>
                <c:pt idx="389">
                  <c:v>0.26148181830967987</c:v>
                </c:pt>
                <c:pt idx="390">
                  <c:v>0.26172262898546045</c:v>
                </c:pt>
                <c:pt idx="391">
                  <c:v>0.2619641760636931</c:v>
                </c:pt>
                <c:pt idx="392">
                  <c:v>0.2622064628727897</c:v>
                </c:pt>
                <c:pt idx="393">
                  <c:v>0.26244949276089125</c:v>
                </c:pt>
                <c:pt idx="394">
                  <c:v>0.26269326909602153</c:v>
                </c:pt>
                <c:pt idx="395">
                  <c:v>0.2629377952662218</c:v>
                </c:pt>
                <c:pt idx="396">
                  <c:v>0.26318307467970353</c:v>
                </c:pt>
                <c:pt idx="397">
                  <c:v>0.26342911076499081</c:v>
                </c:pt>
                <c:pt idx="398">
                  <c:v>0.26367590697107401</c:v>
                </c:pt>
                <c:pt idx="399">
                  <c:v>0.26392346676755857</c:v>
                </c:pt>
                <c:pt idx="400">
                  <c:v>0.26417179364480797</c:v>
                </c:pt>
                <c:pt idx="401">
                  <c:v>0.26442089111411099</c:v>
                </c:pt>
                <c:pt idx="402">
                  <c:v>0.26467076270782225</c:v>
                </c:pt>
                <c:pt idx="403">
                  <c:v>0.26492141197952346</c:v>
                </c:pt>
                <c:pt idx="404">
                  <c:v>0.26517284250417444</c:v>
                </c:pt>
                <c:pt idx="405">
                  <c:v>0.26542505787828385</c:v>
                </c:pt>
                <c:pt idx="406">
                  <c:v>0.26567806172005021</c:v>
                </c:pt>
                <c:pt idx="407">
                  <c:v>0.26593185766953564</c:v>
                </c:pt>
                <c:pt idx="408">
                  <c:v>0.26618644938882141</c:v>
                </c:pt>
                <c:pt idx="409">
                  <c:v>0.26644184056217746</c:v>
                </c:pt>
                <c:pt idx="410">
                  <c:v>0.26669803489621724</c:v>
                </c:pt>
                <c:pt idx="411">
                  <c:v>0.26695503612007321</c:v>
                </c:pt>
                <c:pt idx="412">
                  <c:v>0.26721284798555811</c:v>
                </c:pt>
                <c:pt idx="413">
                  <c:v>0.26747147426733731</c:v>
                </c:pt>
                <c:pt idx="414">
                  <c:v>0.26773091876309896</c:v>
                </c:pt>
                <c:pt idx="415">
                  <c:v>0.26799118529372651</c:v>
                </c:pt>
                <c:pt idx="416">
                  <c:v>0.26825227770346582</c:v>
                </c:pt>
                <c:pt idx="417">
                  <c:v>0.26851419986011243</c:v>
                </c:pt>
                <c:pt idx="418">
                  <c:v>0.26877695565517395</c:v>
                </c:pt>
                <c:pt idx="419">
                  <c:v>0.26904054900405877</c:v>
                </c:pt>
                <c:pt idx="420">
                  <c:v>0.26930498384625451</c:v>
                </c:pt>
                <c:pt idx="421">
                  <c:v>0.26957026414550223</c:v>
                </c:pt>
                <c:pt idx="422">
                  <c:v>0.26983639388998493</c:v>
                </c:pt>
                <c:pt idx="423">
                  <c:v>0.27010337709251525</c:v>
                </c:pt>
                <c:pt idx="424">
                  <c:v>0.27037121779070877</c:v>
                </c:pt>
                <c:pt idx="425">
                  <c:v>0.27063992004718801</c:v>
                </c:pt>
                <c:pt idx="426">
                  <c:v>0.27090948794975928</c:v>
                </c:pt>
                <c:pt idx="427">
                  <c:v>0.27117992561160881</c:v>
                </c:pt>
                <c:pt idx="428">
                  <c:v>0.27145123717149583</c:v>
                </c:pt>
                <c:pt idx="429">
                  <c:v>0.27172342679394695</c:v>
                </c:pt>
                <c:pt idx="430">
                  <c:v>0.27199649866945069</c:v>
                </c:pt>
                <c:pt idx="431">
                  <c:v>0.27227045701465497</c:v>
                </c:pt>
                <c:pt idx="432">
                  <c:v>0.27254530607256788</c:v>
                </c:pt>
                <c:pt idx="433">
                  <c:v>0.27282105011276281</c:v>
                </c:pt>
                <c:pt idx="434">
                  <c:v>0.27309769343157347</c:v>
                </c:pt>
                <c:pt idx="435">
                  <c:v>0.27337524035230676</c:v>
                </c:pt>
                <c:pt idx="436">
                  <c:v>0.27365369522544292</c:v>
                </c:pt>
                <c:pt idx="437">
                  <c:v>0.27393306242885396</c:v>
                </c:pt>
                <c:pt idx="438">
                  <c:v>0.27421334636800365</c:v>
                </c:pt>
                <c:pt idx="439">
                  <c:v>0.27449455147616364</c:v>
                </c:pt>
                <c:pt idx="440">
                  <c:v>0.27477668221463286</c:v>
                </c:pt>
                <c:pt idx="441">
                  <c:v>0.27505974307294562</c:v>
                </c:pt>
                <c:pt idx="442">
                  <c:v>0.275343738569097</c:v>
                </c:pt>
                <c:pt idx="443">
                  <c:v>0.27562867324975965</c:v>
                </c:pt>
                <c:pt idx="444">
                  <c:v>0.2759145516905086</c:v>
                </c:pt>
                <c:pt idx="445">
                  <c:v>0.27620137849603776</c:v>
                </c:pt>
                <c:pt idx="446">
                  <c:v>0.276489158300398</c:v>
                </c:pt>
                <c:pt idx="447">
                  <c:v>0.27677789576721501</c:v>
                </c:pt>
                <c:pt idx="448">
                  <c:v>0.27706759558992988</c:v>
                </c:pt>
                <c:pt idx="449">
                  <c:v>0.27735826249201889</c:v>
                </c:pt>
                <c:pt idx="450">
                  <c:v>0.27764990122724337</c:v>
                </c:pt>
                <c:pt idx="451">
                  <c:v>0.27794251657986979</c:v>
                </c:pt>
                <c:pt idx="452">
                  <c:v>0.27823611336492426</c:v>
                </c:pt>
                <c:pt idx="453">
                  <c:v>0.2785306964284201</c:v>
                </c:pt>
                <c:pt idx="454">
                  <c:v>0.27882627064761478</c:v>
                </c:pt>
                <c:pt idx="455">
                  <c:v>0.27912284093124207</c:v>
                </c:pt>
                <c:pt idx="456">
                  <c:v>0.27942041221977004</c:v>
                </c:pt>
                <c:pt idx="457">
                  <c:v>0.27971898948564444</c:v>
                </c:pt>
                <c:pt idx="458">
                  <c:v>0.28001857773354272</c:v>
                </c:pt>
                <c:pt idx="459">
                  <c:v>0.28031918200063571</c:v>
                </c:pt>
                <c:pt idx="460">
                  <c:v>0.28062080735683104</c:v>
                </c:pt>
                <c:pt idx="461">
                  <c:v>0.28092345890504333</c:v>
                </c:pt>
                <c:pt idx="462">
                  <c:v>0.28122714178145219</c:v>
                </c:pt>
                <c:pt idx="463">
                  <c:v>0.28153186115576689</c:v>
                </c:pt>
                <c:pt idx="464">
                  <c:v>0.281837622231493</c:v>
                </c:pt>
                <c:pt idx="465">
                  <c:v>0.28214443024619884</c:v>
                </c:pt>
                <c:pt idx="466">
                  <c:v>0.28245229047179277</c:v>
                </c:pt>
                <c:pt idx="467">
                  <c:v>0.28276120821479106</c:v>
                </c:pt>
                <c:pt idx="468">
                  <c:v>0.28307118881659582</c:v>
                </c:pt>
                <c:pt idx="469">
                  <c:v>0.28338223765378123</c:v>
                </c:pt>
                <c:pt idx="470">
                  <c:v>0.28369436013836236</c:v>
                </c:pt>
                <c:pt idx="471">
                  <c:v>0.28400756171809421</c:v>
                </c:pt>
                <c:pt idx="472">
                  <c:v>0.28432184787674603</c:v>
                </c:pt>
                <c:pt idx="473">
                  <c:v>0.28463722413439507</c:v>
                </c:pt>
                <c:pt idx="474">
                  <c:v>0.28495369604772608</c:v>
                </c:pt>
                <c:pt idx="475">
                  <c:v>0.28527126921031343</c:v>
                </c:pt>
                <c:pt idx="476">
                  <c:v>0.28558994925293252</c:v>
                </c:pt>
                <c:pt idx="477">
                  <c:v>0.28590974184384882</c:v>
                </c:pt>
                <c:pt idx="478">
                  <c:v>0.28623065268913112</c:v>
                </c:pt>
                <c:pt idx="479">
                  <c:v>0.28655268753294599</c:v>
                </c:pt>
                <c:pt idx="480">
                  <c:v>0.28687585215788342</c:v>
                </c:pt>
                <c:pt idx="481">
                  <c:v>0.28720015238525115</c:v>
                </c:pt>
                <c:pt idx="482">
                  <c:v>0.28752559407540285</c:v>
                </c:pt>
                <c:pt idx="483">
                  <c:v>0.28785218312805216</c:v>
                </c:pt>
                <c:pt idx="484">
                  <c:v>0.28817992548258897</c:v>
                </c:pt>
                <c:pt idx="485">
                  <c:v>0.28850882711841169</c:v>
                </c:pt>
                <c:pt idx="486">
                  <c:v>0.28883889405524849</c:v>
                </c:pt>
                <c:pt idx="487">
                  <c:v>0.28917013235348565</c:v>
                </c:pt>
                <c:pt idx="488">
                  <c:v>0.28950254811451331</c:v>
                </c:pt>
                <c:pt idx="489">
                  <c:v>0.28983614748104181</c:v>
                </c:pt>
                <c:pt idx="490">
                  <c:v>0.29017093663746057</c:v>
                </c:pt>
                <c:pt idx="491">
                  <c:v>0.29050692181017129</c:v>
                </c:pt>
                <c:pt idx="492">
                  <c:v>0.29084410926793508</c:v>
                </c:pt>
                <c:pt idx="493">
                  <c:v>0.29118250532221696</c:v>
                </c:pt>
                <c:pt idx="494">
                  <c:v>0.29152211632755554</c:v>
                </c:pt>
                <c:pt idx="495">
                  <c:v>0.29186294868189844</c:v>
                </c:pt>
                <c:pt idx="496">
                  <c:v>0.2922050088269752</c:v>
                </c:pt>
                <c:pt idx="497">
                  <c:v>0.29254830324865327</c:v>
                </c:pt>
                <c:pt idx="498">
                  <c:v>0.29289283847731373</c:v>
                </c:pt>
                <c:pt idx="499">
                  <c:v>0.29323862108820486</c:v>
                </c:pt>
                <c:pt idx="500">
                  <c:v>0.2935856577018362</c:v>
                </c:pt>
                <c:pt idx="501">
                  <c:v>0.29393395498433617</c:v>
                </c:pt>
                <c:pt idx="502">
                  <c:v>0.29428351964784627</c:v>
                </c:pt>
                <c:pt idx="503">
                  <c:v>0.29463435845090064</c:v>
                </c:pt>
                <c:pt idx="504">
                  <c:v>0.29498647819881008</c:v>
                </c:pt>
                <c:pt idx="505">
                  <c:v>0.29533988574406411</c:v>
                </c:pt>
                <c:pt idx="506">
                  <c:v>0.29569458798671583</c:v>
                </c:pt>
                <c:pt idx="507">
                  <c:v>0.29605059187478477</c:v>
                </c:pt>
                <c:pt idx="508">
                  <c:v>0.29640790440466391</c:v>
                </c:pt>
                <c:pt idx="509">
                  <c:v>0.29676653262152464</c:v>
                </c:pt>
                <c:pt idx="510">
                  <c:v>0.29712648361972405</c:v>
                </c:pt>
                <c:pt idx="511">
                  <c:v>0.29748776454322134</c:v>
                </c:pt>
                <c:pt idx="512">
                  <c:v>0.29785038258600505</c:v>
                </c:pt>
                <c:pt idx="513">
                  <c:v>0.29821434499250155</c:v>
                </c:pt>
                <c:pt idx="514">
                  <c:v>0.29857965905801948</c:v>
                </c:pt>
                <c:pt idx="515">
                  <c:v>0.29894633212915994</c:v>
                </c:pt>
                <c:pt idx="516">
                  <c:v>0.2993143716042731</c:v>
                </c:pt>
                <c:pt idx="517">
                  <c:v>0.29968378493388664</c:v>
                </c:pt>
                <c:pt idx="518">
                  <c:v>0.30005457962115145</c:v>
                </c:pt>
                <c:pt idx="519">
                  <c:v>0.30042676322228801</c:v>
                </c:pt>
                <c:pt idx="520">
                  <c:v>0.30080034334704475</c:v>
                </c:pt>
                <c:pt idx="521">
                  <c:v>0.30117532765915161</c:v>
                </c:pt>
                <c:pt idx="522">
                  <c:v>0.30155172387678314</c:v>
                </c:pt>
                <c:pt idx="523">
                  <c:v>0.30192953977302189</c:v>
                </c:pt>
                <c:pt idx="524">
                  <c:v>0.30230878317633075</c:v>
                </c:pt>
                <c:pt idx="525">
                  <c:v>0.30268946197102992</c:v>
                </c:pt>
                <c:pt idx="526">
                  <c:v>0.30307158409777823</c:v>
                </c:pt>
                <c:pt idx="527">
                  <c:v>0.30345515755404739</c:v>
                </c:pt>
                <c:pt idx="528">
                  <c:v>0.30384019039462795</c:v>
                </c:pt>
                <c:pt idx="529">
                  <c:v>0.30422669073210867</c:v>
                </c:pt>
                <c:pt idx="530">
                  <c:v>0.30461466673738852</c:v>
                </c:pt>
                <c:pt idx="531">
                  <c:v>0.30500412664016785</c:v>
                </c:pt>
                <c:pt idx="532">
                  <c:v>0.30539507872946459</c:v>
                </c:pt>
                <c:pt idx="533">
                  <c:v>0.30578753135413494</c:v>
                </c:pt>
                <c:pt idx="534">
                  <c:v>0.30618149292337654</c:v>
                </c:pt>
                <c:pt idx="535">
                  <c:v>0.30657697190726391</c:v>
                </c:pt>
                <c:pt idx="536">
                  <c:v>0.30697397683727939</c:v>
                </c:pt>
                <c:pt idx="537">
                  <c:v>0.30737251630683687</c:v>
                </c:pt>
                <c:pt idx="538">
                  <c:v>0.3077725989718359</c:v>
                </c:pt>
                <c:pt idx="539">
                  <c:v>0.30817423355119355</c:v>
                </c:pt>
                <c:pt idx="540">
                  <c:v>0.30857742882740935</c:v>
                </c:pt>
                <c:pt idx="541">
                  <c:v>0.30898219364710416</c:v>
                </c:pt>
                <c:pt idx="542">
                  <c:v>0.30938853692159768</c:v>
                </c:pt>
                <c:pt idx="543">
                  <c:v>0.30979646762746993</c:v>
                </c:pt>
                <c:pt idx="544">
                  <c:v>0.31020599480713429</c:v>
                </c:pt>
                <c:pt idx="545">
                  <c:v>0.31061712756940835</c:v>
                </c:pt>
                <c:pt idx="546">
                  <c:v>0.31102987509011609</c:v>
                </c:pt>
                <c:pt idx="547">
                  <c:v>0.31144424661266018</c:v>
                </c:pt>
                <c:pt idx="548">
                  <c:v>0.31186025144863083</c:v>
                </c:pt>
                <c:pt idx="549">
                  <c:v>0.31227789897839797</c:v>
                </c:pt>
                <c:pt idx="550">
                  <c:v>0.31269719865172768</c:v>
                </c:pt>
                <c:pt idx="551">
                  <c:v>0.31311815998839659</c:v>
                </c:pt>
                <c:pt idx="552">
                  <c:v>0.31354079257879991</c:v>
                </c:pt>
                <c:pt idx="553">
                  <c:v>0.31396510608459288</c:v>
                </c:pt>
                <c:pt idx="554">
                  <c:v>0.31439111023931515</c:v>
                </c:pt>
                <c:pt idx="555">
                  <c:v>0.31481881484903262</c:v>
                </c:pt>
                <c:pt idx="556">
                  <c:v>0.31524822979298295</c:v>
                </c:pt>
                <c:pt idx="557">
                  <c:v>0.31567936502422583</c:v>
                </c:pt>
                <c:pt idx="558">
                  <c:v>0.31611223057030713</c:v>
                </c:pt>
                <c:pt idx="559">
                  <c:v>0.31654683653391147</c:v>
                </c:pt>
                <c:pt idx="560">
                  <c:v>0.31698319309355077</c:v>
                </c:pt>
                <c:pt idx="561">
                  <c:v>0.31742131050423283</c:v>
                </c:pt>
                <c:pt idx="562">
                  <c:v>0.31786119909814187</c:v>
                </c:pt>
                <c:pt idx="563">
                  <c:v>0.31830286928534823</c:v>
                </c:pt>
                <c:pt idx="564">
                  <c:v>0.31874633155448828</c:v>
                </c:pt>
                <c:pt idx="565">
                  <c:v>0.31919159647348272</c:v>
                </c:pt>
                <c:pt idx="566">
                  <c:v>0.31963867469024793</c:v>
                </c:pt>
                <c:pt idx="567">
                  <c:v>0.32008757693341072</c:v>
                </c:pt>
                <c:pt idx="568">
                  <c:v>0.32053831401304855</c:v>
                </c:pt>
                <c:pt idx="569">
                  <c:v>0.32099089682141063</c:v>
                </c:pt>
                <c:pt idx="570">
                  <c:v>0.32144533633366945</c:v>
                </c:pt>
                <c:pt idx="571">
                  <c:v>0.32190164360866763</c:v>
                </c:pt>
                <c:pt idx="572">
                  <c:v>0.32235982978967992</c:v>
                </c:pt>
                <c:pt idx="573">
                  <c:v>0.32281990610516992</c:v>
                </c:pt>
                <c:pt idx="574">
                  <c:v>0.3232818838695759</c:v>
                </c:pt>
                <c:pt idx="575">
                  <c:v>0.32374577448407638</c:v>
                </c:pt>
                <c:pt idx="576">
                  <c:v>0.32421158943738931</c:v>
                </c:pt>
                <c:pt idx="577">
                  <c:v>0.32467934030657408</c:v>
                </c:pt>
                <c:pt idx="578">
                  <c:v>0.32514903875782059</c:v>
                </c:pt>
                <c:pt idx="579">
                  <c:v>0.32562069654727227</c:v>
                </c:pt>
                <c:pt idx="580">
                  <c:v>0.32609432552184775</c:v>
                </c:pt>
                <c:pt idx="581">
                  <c:v>0.32656993762006414</c:v>
                </c:pt>
                <c:pt idx="582">
                  <c:v>0.32704754487288756</c:v>
                </c:pt>
                <c:pt idx="583">
                  <c:v>0.3275271594045589</c:v>
                </c:pt>
                <c:pt idx="584">
                  <c:v>0.32800879343347283</c:v>
                </c:pt>
                <c:pt idx="585">
                  <c:v>0.32849245927302323</c:v>
                </c:pt>
                <c:pt idx="586">
                  <c:v>0.32897816933248269</c:v>
                </c:pt>
                <c:pt idx="587">
                  <c:v>0.32946593611788705</c:v>
                </c:pt>
                <c:pt idx="588">
                  <c:v>0.32995577223291628</c:v>
                </c:pt>
                <c:pt idx="589">
                  <c:v>0.33044769037979899</c:v>
                </c:pt>
                <c:pt idx="590">
                  <c:v>0.33094170336022816</c:v>
                </c:pt>
                <c:pt idx="591">
                  <c:v>0.33143782407626327</c:v>
                </c:pt>
                <c:pt idx="592">
                  <c:v>0.3319360655312692</c:v>
                </c:pt>
                <c:pt idx="593">
                  <c:v>0.33243644083084678</c:v>
                </c:pt>
                <c:pt idx="594">
                  <c:v>0.33293896318378086</c:v>
                </c:pt>
                <c:pt idx="595">
                  <c:v>0.33344364590299347</c:v>
                </c:pt>
                <c:pt idx="596">
                  <c:v>0.33395050240651208</c:v>
                </c:pt>
                <c:pt idx="597">
                  <c:v>0.33445954621843732</c:v>
                </c:pt>
                <c:pt idx="598">
                  <c:v>0.33497079096993676</c:v>
                </c:pt>
                <c:pt idx="599">
                  <c:v>0.33548425040023339</c:v>
                </c:pt>
                <c:pt idx="600">
                  <c:v>0.33599993835761205</c:v>
                </c:pt>
                <c:pt idx="601">
                  <c:v>0.33651786880043111</c:v>
                </c:pt>
                <c:pt idx="602">
                  <c:v>0.33703805579815543</c:v>
                </c:pt>
                <c:pt idx="603">
                  <c:v>0.33756051353237893</c:v>
                </c:pt>
                <c:pt idx="604">
                  <c:v>0.33808525629788305</c:v>
                </c:pt>
                <c:pt idx="605">
                  <c:v>0.33861229850368679</c:v>
                </c:pt>
                <c:pt idx="606">
                  <c:v>0.33914165467411073</c:v>
                </c:pt>
                <c:pt idx="607">
                  <c:v>0.33967333944986433</c:v>
                </c:pt>
                <c:pt idx="608">
                  <c:v>0.3402073675891239</c:v>
                </c:pt>
                <c:pt idx="609">
                  <c:v>0.34074375396864126</c:v>
                </c:pt>
                <c:pt idx="610">
                  <c:v>0.3412825135848469</c:v>
                </c:pt>
                <c:pt idx="611">
                  <c:v>0.34182366155497734</c:v>
                </c:pt>
                <c:pt idx="612">
                  <c:v>0.34236721311820184</c:v>
                </c:pt>
                <c:pt idx="613">
                  <c:v>0.34291318363677781</c:v>
                </c:pt>
                <c:pt idx="614">
                  <c:v>0.34346158859719089</c:v>
                </c:pt>
                <c:pt idx="615">
                  <c:v>0.34401244361134031</c:v>
                </c:pt>
                <c:pt idx="616">
                  <c:v>0.34456576441770415</c:v>
                </c:pt>
                <c:pt idx="617">
                  <c:v>0.34512156688253742</c:v>
                </c:pt>
                <c:pt idx="618">
                  <c:v>0.34567986700107345</c:v>
                </c:pt>
                <c:pt idx="619">
                  <c:v>0.34624068089873639</c:v>
                </c:pt>
                <c:pt idx="620">
                  <c:v>0.34680402483237488</c:v>
                </c:pt>
                <c:pt idx="621">
                  <c:v>0.34736991519149235</c:v>
                </c:pt>
                <c:pt idx="622">
                  <c:v>0.34793836849950738</c:v>
                </c:pt>
                <c:pt idx="623">
                  <c:v>0.34850940141501335</c:v>
                </c:pt>
                <c:pt idx="624">
                  <c:v>0.34908303073305291</c:v>
                </c:pt>
                <c:pt idx="625">
                  <c:v>0.34965927338641445</c:v>
                </c:pt>
                <c:pt idx="626">
                  <c:v>0.35023814644692552</c:v>
                </c:pt>
                <c:pt idx="627">
                  <c:v>0.3508196671267792</c:v>
                </c:pt>
                <c:pt idx="628">
                  <c:v>0.35140385277984987</c:v>
                </c:pt>
                <c:pt idx="629">
                  <c:v>0.3519907209030414</c:v>
                </c:pt>
                <c:pt idx="630">
                  <c:v>0.35258028913764128</c:v>
                </c:pt>
                <c:pt idx="631">
                  <c:v>0.35317257527068613</c:v>
                </c:pt>
                <c:pt idx="632">
                  <c:v>0.3537675972363426</c:v>
                </c:pt>
                <c:pt idx="633">
                  <c:v>0.35436537311730704</c:v>
                </c:pt>
                <c:pt idx="634">
                  <c:v>0.35496592114620479</c:v>
                </c:pt>
                <c:pt idx="635">
                  <c:v>0.35556925970702441</c:v>
                </c:pt>
                <c:pt idx="636">
                  <c:v>0.35617540733653952</c:v>
                </c:pt>
                <c:pt idx="637">
                  <c:v>0.35678438272576957</c:v>
                </c:pt>
                <c:pt idx="638">
                  <c:v>0.35739620472143591</c:v>
                </c:pt>
                <c:pt idx="639">
                  <c:v>0.35801089232744809</c:v>
                </c:pt>
                <c:pt idx="640">
                  <c:v>0.35862846470639176</c:v>
                </c:pt>
                <c:pt idx="641">
                  <c:v>0.3592489411810314</c:v>
                </c:pt>
                <c:pt idx="642">
                  <c:v>0.35987234123584033</c:v>
                </c:pt>
                <c:pt idx="643">
                  <c:v>0.36049868451852701</c:v>
                </c:pt>
                <c:pt idx="644">
                  <c:v>0.36112799084159203</c:v>
                </c:pt>
                <c:pt idx="645">
                  <c:v>0.36176028018389345</c:v>
                </c:pt>
                <c:pt idx="646">
                  <c:v>0.36239557269222045</c:v>
                </c:pt>
                <c:pt idx="647">
                  <c:v>0.36303388868289477</c:v>
                </c:pt>
                <c:pt idx="648">
                  <c:v>0.36367524864337891</c:v>
                </c:pt>
                <c:pt idx="649">
                  <c:v>0.3643196732338988</c:v>
                </c:pt>
                <c:pt idx="650">
                  <c:v>0.36496718328909095</c:v>
                </c:pt>
                <c:pt idx="651">
                  <c:v>0.36561779981964554</c:v>
                </c:pt>
                <c:pt idx="652">
                  <c:v>0.36627154401399536</c:v>
                </c:pt>
                <c:pt idx="653">
                  <c:v>0.36692843723998303</c:v>
                </c:pt>
                <c:pt idx="654">
                  <c:v>0.36758850104657947</c:v>
                </c:pt>
                <c:pt idx="655">
                  <c:v>0.36825175716559222</c:v>
                </c:pt>
                <c:pt idx="656">
                  <c:v>0.36891822751340619</c:v>
                </c:pt>
                <c:pt idx="657">
                  <c:v>0.3695879341927219</c:v>
                </c:pt>
                <c:pt idx="658">
                  <c:v>0.37026089949433366</c:v>
                </c:pt>
                <c:pt idx="659">
                  <c:v>0.37093714589889948</c:v>
                </c:pt>
                <c:pt idx="660">
                  <c:v>0.37161669607875158</c:v>
                </c:pt>
                <c:pt idx="661">
                  <c:v>0.37229957289969484</c:v>
                </c:pt>
                <c:pt idx="662">
                  <c:v>0.37298579942284621</c:v>
                </c:pt>
                <c:pt idx="663">
                  <c:v>0.37367539890647727</c:v>
                </c:pt>
                <c:pt idx="664">
                  <c:v>0.37436839480787387</c:v>
                </c:pt>
                <c:pt idx="665">
                  <c:v>0.37506481078522375</c:v>
                </c:pt>
                <c:pt idx="666">
                  <c:v>0.37576467069949782</c:v>
                </c:pt>
                <c:pt idx="667">
                  <c:v>0.37646799861636737</c:v>
                </c:pt>
                <c:pt idx="668">
                  <c:v>0.37717481880813269</c:v>
                </c:pt>
                <c:pt idx="669">
                  <c:v>0.37788515575566817</c:v>
                </c:pt>
                <c:pt idx="670">
                  <c:v>0.3785990341503751</c:v>
                </c:pt>
                <c:pt idx="671">
                  <c:v>0.37931647889616937</c:v>
                </c:pt>
                <c:pt idx="672">
                  <c:v>0.38003751511145728</c:v>
                </c:pt>
                <c:pt idx="673">
                  <c:v>0.38076216813116631</c:v>
                </c:pt>
                <c:pt idx="674">
                  <c:v>0.38149046350875615</c:v>
                </c:pt>
                <c:pt idx="675">
                  <c:v>0.38222242701826653</c:v>
                </c:pt>
                <c:pt idx="676">
                  <c:v>0.38295808465637488</c:v>
                </c:pt>
                <c:pt idx="677">
                  <c:v>0.38369746264447557</c:v>
                </c:pt>
                <c:pt idx="678">
                  <c:v>0.38444058743076553</c:v>
                </c:pt>
                <c:pt idx="679">
                  <c:v>0.385187485692355</c:v>
                </c:pt>
                <c:pt idx="680">
                  <c:v>0.38593818433739635</c:v>
                </c:pt>
                <c:pt idx="681">
                  <c:v>0.38669271050721882</c:v>
                </c:pt>
                <c:pt idx="682">
                  <c:v>0.38745109157848995</c:v>
                </c:pt>
                <c:pt idx="683">
                  <c:v>0.38821335516538774</c:v>
                </c:pt>
                <c:pt idx="684">
                  <c:v>0.38897952912178252</c:v>
                </c:pt>
                <c:pt idx="685">
                  <c:v>0.38974964154345582</c:v>
                </c:pt>
                <c:pt idx="686">
                  <c:v>0.3905237207703115</c:v>
                </c:pt>
                <c:pt idx="687">
                  <c:v>0.39130179538861942</c:v>
                </c:pt>
                <c:pt idx="688">
                  <c:v>0.39208389423325379</c:v>
                </c:pt>
                <c:pt idx="689">
                  <c:v>0.39287004638998357</c:v>
                </c:pt>
                <c:pt idx="690">
                  <c:v>0.39366028119773355</c:v>
                </c:pt>
                <c:pt idx="691">
                  <c:v>0.39445462825089639</c:v>
                </c:pt>
                <c:pt idx="692">
                  <c:v>0.39525311740164565</c:v>
                </c:pt>
                <c:pt idx="693">
                  <c:v>0.39605577876225007</c:v>
                </c:pt>
                <c:pt idx="694">
                  <c:v>0.3968626427074366</c:v>
                </c:pt>
                <c:pt idx="695">
                  <c:v>0.39767373987673033</c:v>
                </c:pt>
                <c:pt idx="696">
                  <c:v>0.39848910117683972</c:v>
                </c:pt>
                <c:pt idx="697">
                  <c:v>0.39930875778402736</c:v>
                </c:pt>
                <c:pt idx="698">
                  <c:v>0.4001327411465187</c:v>
                </c:pt>
                <c:pt idx="699">
                  <c:v>0.40096108298691346</c:v>
                </c:pt>
                <c:pt idx="700">
                  <c:v>0.40179381530460434</c:v>
                </c:pt>
                <c:pt idx="701">
                  <c:v>0.40263097037821921</c:v>
                </c:pt>
                <c:pt idx="702">
                  <c:v>0.4034725807680703</c:v>
                </c:pt>
                <c:pt idx="703">
                  <c:v>0.40431867931861498</c:v>
                </c:pt>
                <c:pt idx="704">
                  <c:v>0.40516929916093164</c:v>
                </c:pt>
                <c:pt idx="705">
                  <c:v>0.40602447371519967</c:v>
                </c:pt>
                <c:pt idx="706">
                  <c:v>0.40688423669319668</c:v>
                </c:pt>
                <c:pt idx="707">
                  <c:v>0.40774862210080548</c:v>
                </c:pt>
                <c:pt idx="708">
                  <c:v>0.40861766424052376</c:v>
                </c:pt>
                <c:pt idx="709">
                  <c:v>0.40949139771399562</c:v>
                </c:pt>
                <c:pt idx="710">
                  <c:v>0.41036985742453752</c:v>
                </c:pt>
                <c:pt idx="711">
                  <c:v>0.41125307857968013</c:v>
                </c:pt>
                <c:pt idx="712">
                  <c:v>0.41214109669371873</c:v>
                </c:pt>
                <c:pt idx="713">
                  <c:v>0.41303394759027051</c:v>
                </c:pt>
                <c:pt idx="714">
                  <c:v>0.41393166740482545</c:v>
                </c:pt>
                <c:pt idx="715">
                  <c:v>0.41483429258732507</c:v>
                </c:pt>
                <c:pt idx="716">
                  <c:v>0.41574185990472079</c:v>
                </c:pt>
                <c:pt idx="717">
                  <c:v>0.41665440644356072</c:v>
                </c:pt>
                <c:pt idx="718">
                  <c:v>0.41757196961256404</c:v>
                </c:pt>
                <c:pt idx="719">
                  <c:v>0.41849458714519538</c:v>
                </c:pt>
                <c:pt idx="720">
                  <c:v>0.41942229710224815</c:v>
                </c:pt>
                <c:pt idx="721">
                  <c:v>0.42035513787443468</c:v>
                </c:pt>
                <c:pt idx="722">
                  <c:v>0.42129314818495506</c:v>
                </c:pt>
                <c:pt idx="723">
                  <c:v>0.42223636709208712</c:v>
                </c:pt>
                <c:pt idx="724">
                  <c:v>0.42318483399175183</c:v>
                </c:pt>
                <c:pt idx="725">
                  <c:v>0.42413858862009912</c:v>
                </c:pt>
                <c:pt idx="726">
                  <c:v>0.42509767105606766</c:v>
                </c:pt>
                <c:pt idx="727">
                  <c:v>0.42606212172394176</c:v>
                </c:pt>
                <c:pt idx="728">
                  <c:v>0.42703198139592075</c:v>
                </c:pt>
                <c:pt idx="729">
                  <c:v>0.4280072911946432</c:v>
                </c:pt>
                <c:pt idx="730">
                  <c:v>0.42898809259573717</c:v>
                </c:pt>
                <c:pt idx="731">
                  <c:v>0.42997442743034014</c:v>
                </c:pt>
                <c:pt idx="732">
                  <c:v>0.43096633788759847</c:v>
                </c:pt>
                <c:pt idx="733">
                  <c:v>0.43196386651717644</c:v>
                </c:pt>
                <c:pt idx="734">
                  <c:v>0.43296705623172016</c:v>
                </c:pt>
                <c:pt idx="735">
                  <c:v>0.43397595030932373</c:v>
                </c:pt>
                <c:pt idx="736">
                  <c:v>0.43499059239597276</c:v>
                </c:pt>
                <c:pt idx="737">
                  <c:v>0.43601102650794904</c:v>
                </c:pt>
                <c:pt idx="738">
                  <c:v>0.43703729703423216</c:v>
                </c:pt>
                <c:pt idx="739">
                  <c:v>0.43806944873886589</c:v>
                </c:pt>
                <c:pt idx="740">
                  <c:v>0.43910752676329157</c:v>
                </c:pt>
                <c:pt idx="741">
                  <c:v>0.44015157662866272</c:v>
                </c:pt>
                <c:pt idx="742">
                  <c:v>0.4412016442381147</c:v>
                </c:pt>
                <c:pt idx="743">
                  <c:v>0.44225777587900389</c:v>
                </c:pt>
                <c:pt idx="744">
                  <c:v>0.44332001822511824</c:v>
                </c:pt>
                <c:pt idx="745">
                  <c:v>0.44438841833882758</c:v>
                </c:pt>
                <c:pt idx="746">
                  <c:v>0.44546302367320856</c:v>
                </c:pt>
                <c:pt idx="747">
                  <c:v>0.44654388207411755</c:v>
                </c:pt>
                <c:pt idx="748">
                  <c:v>0.44763104178221252</c:v>
                </c:pt>
                <c:pt idx="749">
                  <c:v>0.44872455143492423</c:v>
                </c:pt>
                <c:pt idx="750">
                  <c:v>0.44982446006837029</c:v>
                </c:pt>
                <c:pt idx="751">
                  <c:v>0.45093081711922284</c:v>
                </c:pt>
                <c:pt idx="752">
                  <c:v>0.45204367242648913</c:v>
                </c:pt>
                <c:pt idx="753">
                  <c:v>0.45316307623325713</c:v>
                </c:pt>
                <c:pt idx="754">
                  <c:v>0.45428907918834532</c:v>
                </c:pt>
                <c:pt idx="755">
                  <c:v>0.45542173234789984</c:v>
                </c:pt>
                <c:pt idx="756">
                  <c:v>0.45656108717689464</c:v>
                </c:pt>
                <c:pt idx="757">
                  <c:v>0.4577071955505711</c:v>
                </c:pt>
                <c:pt idx="758">
                  <c:v>0.4588601097557703</c:v>
                </c:pt>
                <c:pt idx="759">
                  <c:v>0.46001988249219983</c:v>
                </c:pt>
                <c:pt idx="760">
                  <c:v>0.46118656687357718</c:v>
                </c:pt>
                <c:pt idx="761">
                  <c:v>0.46236021642870279</c:v>
                </c:pt>
                <c:pt idx="762">
                  <c:v>0.46354088510239805</c:v>
                </c:pt>
                <c:pt idx="763">
                  <c:v>0.46472862725636066</c:v>
                </c:pt>
                <c:pt idx="764">
                  <c:v>0.46592349766988828</c:v>
                </c:pt>
                <c:pt idx="765">
                  <c:v>0.4671255515404788</c:v>
                </c:pt>
                <c:pt idx="766">
                  <c:v>0.46833484448431889</c:v>
                </c:pt>
                <c:pt idx="767">
                  <c:v>0.46955143253661624</c:v>
                </c:pt>
                <c:pt idx="768">
                  <c:v>0.47077537215182397</c:v>
                </c:pt>
                <c:pt idx="769">
                  <c:v>0.47200672020368306</c:v>
                </c:pt>
                <c:pt idx="770">
                  <c:v>0.47324553398512481</c:v>
                </c:pt>
                <c:pt idx="771">
                  <c:v>0.47449187120804825</c:v>
                </c:pt>
                <c:pt idx="772">
                  <c:v>0.47574579000285561</c:v>
                </c:pt>
                <c:pt idx="773">
                  <c:v>0.47700734891788454</c:v>
                </c:pt>
                <c:pt idx="774">
                  <c:v>0.47827660691861879</c:v>
                </c:pt>
                <c:pt idx="775">
                  <c:v>0.47955362338671437</c:v>
                </c:pt>
                <c:pt idx="776">
                  <c:v>0.48083845811882964</c:v>
                </c:pt>
                <c:pt idx="777">
                  <c:v>0.48213117132524452</c:v>
                </c:pt>
                <c:pt idx="778">
                  <c:v>0.48343182362827097</c:v>
                </c:pt>
                <c:pt idx="779">
                  <c:v>0.48474047606040543</c:v>
                </c:pt>
                <c:pt idx="780">
                  <c:v>0.48605719006228792</c:v>
                </c:pt>
                <c:pt idx="781">
                  <c:v>0.48738202748037618</c:v>
                </c:pt>
                <c:pt idx="782">
                  <c:v>0.48871505056439174</c:v>
                </c:pt>
                <c:pt idx="783">
                  <c:v>0.49005632196446558</c:v>
                </c:pt>
                <c:pt idx="784">
                  <c:v>0.49140590472802148</c:v>
                </c:pt>
                <c:pt idx="785">
                  <c:v>0.49276386229637925</c:v>
                </c:pt>
                <c:pt idx="786">
                  <c:v>0.49413025850101966</c:v>
                </c:pt>
                <c:pt idx="787">
                  <c:v>0.49550515755956986</c:v>
                </c:pt>
                <c:pt idx="788">
                  <c:v>0.49688862407142537</c:v>
                </c:pt>
                <c:pt idx="789">
                  <c:v>0.49828072301304582</c:v>
                </c:pt>
                <c:pt idx="790">
                  <c:v>0.49968151973289465</c:v>
                </c:pt>
                <c:pt idx="791">
                  <c:v>0.50109107994600233</c:v>
                </c:pt>
                <c:pt idx="792">
                  <c:v>0.50250946972812094</c:v>
                </c:pt>
                <c:pt idx="793">
                  <c:v>0.50393675550951866</c:v>
                </c:pt>
                <c:pt idx="794">
                  <c:v>0.50537300406831098</c:v>
                </c:pt>
                <c:pt idx="795">
                  <c:v>0.50681828252338967</c:v>
                </c:pt>
                <c:pt idx="796">
                  <c:v>0.50827265832686086</c:v>
                </c:pt>
                <c:pt idx="797">
                  <c:v>0.50973619925606328</c:v>
                </c:pt>
                <c:pt idx="798">
                  <c:v>0.51120897340502536</c:v>
                </c:pt>
                <c:pt idx="799">
                  <c:v>0.51269104917547903</c:v>
                </c:pt>
                <c:pt idx="800">
                  <c:v>0.51418249526731064</c:v>
                </c:pt>
                <c:pt idx="801">
                  <c:v>0.5156833806684652</c:v>
                </c:pt>
                <c:pt idx="802">
                  <c:v>0.51719377464425353</c:v>
                </c:pt>
                <c:pt idx="803">
                  <c:v>0.51871374672612514</c:v>
                </c:pt>
                <c:pt idx="804">
                  <c:v>0.52024336669978155</c:v>
                </c:pt>
                <c:pt idx="805">
                  <c:v>0.52178270459262843</c:v>
                </c:pt>
                <c:pt idx="806">
                  <c:v>0.52333183066060518</c:v>
                </c:pt>
                <c:pt idx="807">
                  <c:v>0.52489081537431437</c:v>
                </c:pt>
                <c:pt idx="808">
                  <c:v>0.52645972940439845</c:v>
                </c:pt>
                <c:pt idx="809">
                  <c:v>0.52803864360622244</c:v>
                </c:pt>
                <c:pt idx="810">
                  <c:v>0.52962762900373705</c:v>
                </c:pt>
                <c:pt idx="811">
                  <c:v>0.53122675677257236</c:v>
                </c:pt>
                <c:pt idx="812">
                  <c:v>0.5328360982222724</c:v>
                </c:pt>
                <c:pt idx="813">
                  <c:v>0.53445572477768355</c:v>
                </c:pt>
                <c:pt idx="814">
                  <c:v>0.53608570795946109</c:v>
                </c:pt>
                <c:pt idx="815">
                  <c:v>0.53772611936358228</c:v>
                </c:pt>
                <c:pt idx="816">
                  <c:v>0.53937703063998788</c:v>
                </c:pt>
                <c:pt idx="817">
                  <c:v>0.54103851347013188</c:v>
                </c:pt>
                <c:pt idx="818">
                  <c:v>0.54271063954357834</c:v>
                </c:pt>
                <c:pt idx="819">
                  <c:v>0.54439348053344949</c:v>
                </c:pt>
                <c:pt idx="820">
                  <c:v>0.54608710807081007</c:v>
                </c:pt>
                <c:pt idx="821">
                  <c:v>0.5477915937178679</c:v>
                </c:pt>
                <c:pt idx="822">
                  <c:v>0.5495070089399986</c:v>
                </c:pt>
                <c:pt idx="823">
                  <c:v>0.55123342507653195</c:v>
                </c:pt>
                <c:pt idx="824">
                  <c:v>0.55297091331020876</c:v>
                </c:pt>
                <c:pt idx="825">
                  <c:v>0.55471954463536854</c:v>
                </c:pt>
                <c:pt idx="826">
                  <c:v>0.55647938982470824</c:v>
                </c:pt>
                <c:pt idx="827">
                  <c:v>0.55825051939466275</c:v>
                </c:pt>
                <c:pt idx="828">
                  <c:v>0.5600330035692328</c:v>
                </c:pt>
                <c:pt idx="829">
                  <c:v>0.56182691224236481</c:v>
                </c:pt>
                <c:pt idx="830">
                  <c:v>0.56363231493868227</c:v>
                </c:pt>
                <c:pt idx="831">
                  <c:v>0.56544928077260193</c:v>
                </c:pt>
                <c:pt idx="832">
                  <c:v>0.56727787840574073</c:v>
                </c:pt>
                <c:pt idx="833">
                  <c:v>0.56911817600257142</c:v>
                </c:pt>
                <c:pt idx="834">
                  <c:v>0.57097024118425921</c:v>
                </c:pt>
                <c:pt idx="835">
                  <c:v>0.5728341409805856</c:v>
                </c:pt>
                <c:pt idx="836">
                  <c:v>0.57470994177996881</c:v>
                </c:pt>
                <c:pt idx="837">
                  <c:v>0.5765977092774327</c:v>
                </c:pt>
                <c:pt idx="838">
                  <c:v>0.57849750842049374</c:v>
                </c:pt>
                <c:pt idx="839">
                  <c:v>0.58040940335290592</c:v>
                </c:pt>
                <c:pt idx="840">
                  <c:v>0.58233345735615849</c:v>
                </c:pt>
                <c:pt idx="841">
                  <c:v>0.58426973278867089</c:v>
                </c:pt>
                <c:pt idx="842">
                  <c:v>0.58621829102261114</c:v>
                </c:pt>
                <c:pt idx="843">
                  <c:v>0.58817919237822702</c:v>
                </c:pt>
                <c:pt idx="844">
                  <c:v>0.59015249605564524</c:v>
                </c:pt>
                <c:pt idx="845">
                  <c:v>0.59213826006403969</c:v>
                </c:pt>
                <c:pt idx="846">
                  <c:v>0.59413654114806058</c:v>
                </c:pt>
                <c:pt idx="847">
                  <c:v>0.59614739471146272</c:v>
                </c:pt>
                <c:pt idx="848">
                  <c:v>0.59817087473783859</c:v>
                </c:pt>
                <c:pt idx="849">
                  <c:v>0.60020703370831507</c:v>
                </c:pt>
                <c:pt idx="850">
                  <c:v>0.60225592251619509</c:v>
                </c:pt>
                <c:pt idx="851">
                  <c:v>0.60431759037837285</c:v>
                </c:pt>
                <c:pt idx="852">
                  <c:v>0.60639208474344497</c:v>
                </c:pt>
                <c:pt idx="853">
                  <c:v>0.60847945119643165</c:v>
                </c:pt>
                <c:pt idx="854">
                  <c:v>0.61057973335995641</c:v>
                </c:pt>
                <c:pt idx="855">
                  <c:v>0.61269297279180057</c:v>
                </c:pt>
                <c:pt idx="856">
                  <c:v>0.61481920887871011</c:v>
                </c:pt>
                <c:pt idx="857">
                  <c:v>0.61695847872635168</c:v>
                </c:pt>
                <c:pt idx="858">
                  <c:v>0.61911081704525395</c:v>
                </c:pt>
                <c:pt idx="859">
                  <c:v>0.62127625603264813</c:v>
                </c:pt>
                <c:pt idx="860">
                  <c:v>0.62345482525008233</c:v>
                </c:pt>
                <c:pt idx="861">
                  <c:v>0.62564655149663762</c:v>
                </c:pt>
                <c:pt idx="862">
                  <c:v>0.62785145867765813</c:v>
                </c:pt>
                <c:pt idx="863">
                  <c:v>0.63006956766883826</c:v>
                </c:pt>
                <c:pt idx="864">
                  <c:v>0.63230089617550023</c:v>
                </c:pt>
                <c:pt idx="865">
                  <c:v>0.63454545858696287</c:v>
                </c:pt>
                <c:pt idx="866">
                  <c:v>0.63680326582583935</c:v>
                </c:pt>
                <c:pt idx="867">
                  <c:v>0.63907432519206875</c:v>
                </c:pt>
                <c:pt idx="868">
                  <c:v>0.64135864020160771</c:v>
                </c:pt>
                <c:pt idx="869">
                  <c:v>0.64365621041953269</c:v>
                </c:pt>
                <c:pt idx="870">
                  <c:v>0.64596703128746602</c:v>
                </c:pt>
                <c:pt idx="871">
                  <c:v>0.64829109394510265</c:v>
                </c:pt>
                <c:pt idx="872">
                  <c:v>0.65062838504571885</c:v>
                </c:pt>
                <c:pt idx="873">
                  <c:v>0.65297888656542569</c:v>
                </c:pt>
                <c:pt idx="874">
                  <c:v>0.6553425756060538</c:v>
                </c:pt>
                <c:pt idx="875">
                  <c:v>0.65771942419143004</c:v>
                </c:pt>
                <c:pt idx="876">
                  <c:v>0.66010939905690769</c:v>
                </c:pt>
                <c:pt idx="877">
                  <c:v>0.66251246143190912</c:v>
                </c:pt>
                <c:pt idx="878">
                  <c:v>0.66492856681533519</c:v>
                </c:pt>
                <c:pt idx="879">
                  <c:v>0.66735766474359659</c:v>
                </c:pt>
                <c:pt idx="880">
                  <c:v>0.66979969855109867</c:v>
                </c:pt>
                <c:pt idx="881">
                  <c:v>0.6722546051229189</c:v>
                </c:pt>
                <c:pt idx="882">
                  <c:v>0.6747223146395368</c:v>
                </c:pt>
                <c:pt idx="883">
                  <c:v>0.67720275031331179</c:v>
                </c:pt>
                <c:pt idx="884">
                  <c:v>0.67969582811653861</c:v>
                </c:pt>
                <c:pt idx="885">
                  <c:v>0.68220145650081654</c:v>
                </c:pt>
                <c:pt idx="886">
                  <c:v>0.6847195361075219</c:v>
                </c:pt>
                <c:pt idx="887">
                  <c:v>0.68724995946909007</c:v>
                </c:pt>
                <c:pt idx="888">
                  <c:v>0.68979261070089903</c:v>
                </c:pt>
                <c:pt idx="889">
                  <c:v>0.69234736518346784</c:v>
                </c:pt>
                <c:pt idx="890">
                  <c:v>0.69491408923468723</c:v>
                </c:pt>
                <c:pt idx="891">
                  <c:v>0.69749263977182974</c:v>
                </c:pt>
                <c:pt idx="892">
                  <c:v>0.70008286396301911</c:v>
                </c:pt>
                <c:pt idx="893">
                  <c:v>0.70268459886786316</c:v>
                </c:pt>
                <c:pt idx="894">
                  <c:v>0.70529767106694552</c:v>
                </c:pt>
                <c:pt idx="895">
                  <c:v>0.70792189627981728</c:v>
                </c:pt>
                <c:pt idx="896">
                  <c:v>0.71055707897116671</c:v>
                </c:pt>
                <c:pt idx="897">
                  <c:v>0.71320301194477742</c:v>
                </c:pt>
                <c:pt idx="898">
                  <c:v>0.71585947592491528</c:v>
                </c:pt>
                <c:pt idx="899">
                  <c:v>0.71852623912469182</c:v>
                </c:pt>
                <c:pt idx="900">
                  <c:v>0.72120305680103725</c:v>
                </c:pt>
                <c:pt idx="901">
                  <c:v>0.72388967079573863</c:v>
                </c:pt>
                <c:pt idx="902">
                  <c:v>0.72658580906212322</c:v>
                </c:pt>
                <c:pt idx="903">
                  <c:v>0.72929118517679381</c:v>
                </c:pt>
                <c:pt idx="904">
                  <c:v>0.73200549783590219</c:v>
                </c:pt>
                <c:pt idx="905">
                  <c:v>0.73472843033527369</c:v>
                </c:pt>
                <c:pt idx="906">
                  <c:v>0.73745965003378489</c:v>
                </c:pt>
                <c:pt idx="907">
                  <c:v>0.74019880779921099</c:v>
                </c:pt>
                <c:pt idx="908">
                  <c:v>0.74294553743574854</c:v>
                </c:pt>
                <c:pt idx="909">
                  <c:v>0.74569945509237401</c:v>
                </c:pt>
                <c:pt idx="910">
                  <c:v>0.74846015865102644</c:v>
                </c:pt>
                <c:pt idx="911">
                  <c:v>0.75122722709358158</c:v>
                </c:pt>
                <c:pt idx="912">
                  <c:v>0.75400021984644827</c:v>
                </c:pt>
                <c:pt idx="913">
                  <c:v>0.75677867610144955</c:v>
                </c:pt>
                <c:pt idx="914">
                  <c:v>0.75956211411156638</c:v>
                </c:pt>
                <c:pt idx="915">
                  <c:v>0.76235003045993444</c:v>
                </c:pt>
                <c:pt idx="916">
                  <c:v>0.76514189930024323</c:v>
                </c:pt>
                <c:pt idx="917">
                  <c:v>0.76793717156659635</c:v>
                </c:pt>
                <c:pt idx="918">
                  <c:v>0.77073527415045917</c:v>
                </c:pt>
                <c:pt idx="919">
                  <c:v>0.7735356090422727</c:v>
                </c:pt>
                <c:pt idx="920">
                  <c:v>0.77633755243474567</c:v>
                </c:pt>
                <c:pt idx="921">
                  <c:v>0.77914045378469199</c:v>
                </c:pt>
                <c:pt idx="922">
                  <c:v>0.78194363482971208</c:v>
                </c:pt>
                <c:pt idx="923">
                  <c:v>0.78474638855562096</c:v>
                </c:pt>
                <c:pt idx="924">
                  <c:v>0.78754797810995025</c:v>
                </c:pt>
                <c:pt idx="925">
                  <c:v>0.79034763565624255</c:v>
                </c:pt>
                <c:pt idx="926">
                  <c:v>0.79314456116314525</c:v>
                </c:pt>
                <c:pt idx="927">
                  <c:v>0.79593792112148931</c:v>
                </c:pt>
                <c:pt idx="928">
                  <c:v>0.79872684718160525</c:v>
                </c:pt>
                <c:pt idx="929">
                  <c:v>0.80151043470205852</c:v>
                </c:pt>
                <c:pt idx="930">
                  <c:v>0.80428774119978441</c:v>
                </c:pt>
                <c:pt idx="931">
                  <c:v>0.80705778469008405</c:v>
                </c:pt>
                <c:pt idx="932">
                  <c:v>0.80981954190347183</c:v>
                </c:pt>
                <c:pt idx="933">
                  <c:v>0.81257194636432084</c:v>
                </c:pt>
                <c:pt idx="934">
                  <c:v>0.81531388631419055</c:v>
                </c:pt>
                <c:pt idx="935">
                  <c:v>0.8180442024601654</c:v>
                </c:pt>
                <c:pt idx="936">
                  <c:v>0.82076168552561202</c:v>
                </c:pt>
                <c:pt idx="937">
                  <c:v>0.82346507357743404</c:v>
                </c:pt>
                <c:pt idx="938">
                  <c:v>0.82615304909993559</c:v>
                </c:pt>
                <c:pt idx="939">
                  <c:v>0.82882423578087328</c:v>
                </c:pt>
                <c:pt idx="940">
                  <c:v>0.83147719496997052</c:v>
                </c:pt>
                <c:pt idx="941">
                  <c:v>0.83411042176392025</c:v>
                </c:pt>
                <c:pt idx="942">
                  <c:v>0.83672234066465523</c:v>
                </c:pt>
                <c:pt idx="943">
                  <c:v>0.83931130074917271</c:v>
                </c:pt>
                <c:pt idx="944">
                  <c:v>0.8418755702791163</c:v>
                </c:pt>
                <c:pt idx="945">
                  <c:v>0.84441333066655877</c:v>
                </c:pt>
                <c:pt idx="946">
                  <c:v>0.84692266969845753</c:v>
                </c:pt>
                <c:pt idx="947">
                  <c:v>0.84940157390576709</c:v>
                </c:pt>
                <c:pt idx="948">
                  <c:v>0.85184791994356313</c:v>
                </c:pt>
                <c:pt idx="949">
                  <c:v>0.8542594648251991</c:v>
                </c:pt>
                <c:pt idx="950">
                  <c:v>0.85663383482568756</c:v>
                </c:pt>
                <c:pt idx="951">
                  <c:v>0.85896851283608155</c:v>
                </c:pt>
                <c:pt idx="952">
                  <c:v>0.86126082391060488</c:v>
                </c:pt>
                <c:pt idx="953">
                  <c:v>0.86350791870000099</c:v>
                </c:pt>
                <c:pt idx="954">
                  <c:v>0.86570675440620681</c:v>
                </c:pt>
                <c:pt idx="955">
                  <c:v>0.86785407282264215</c:v>
                </c:pt>
                <c:pt idx="956">
                  <c:v>0.86994637493829985</c:v>
                </c:pt>
                <c:pt idx="957">
                  <c:v>0.87197989147845156</c:v>
                </c:pt>
                <c:pt idx="958">
                  <c:v>0.87395054862573951</c:v>
                </c:pt>
                <c:pt idx="959">
                  <c:v>0.87585392800634754</c:v>
                </c:pt>
                <c:pt idx="960">
                  <c:v>0.87768521982940284</c:v>
                </c:pt>
                <c:pt idx="961">
                  <c:v>0.87943916782363796</c:v>
                </c:pt>
                <c:pt idx="962">
                  <c:v>0.88111000431089725</c:v>
                </c:pt>
                <c:pt idx="963">
                  <c:v>0.88269137337470116</c:v>
                </c:pt>
                <c:pt idx="964">
                  <c:v>0.88417623960191016</c:v>
                </c:pt>
                <c:pt idx="965">
                  <c:v>0.88555677926828968</c:v>
                </c:pt>
                <c:pt idx="966">
                  <c:v>0.88682425006650889</c:v>
                </c:pt>
                <c:pt idx="967">
                  <c:v>0.88796883448836572</c:v>
                </c:pt>
                <c:pt idx="968">
                  <c:v>0.88897945070478257</c:v>
                </c:pt>
                <c:pt idx="969">
                  <c:v>0.88984352314841031</c:v>
                </c:pt>
                <c:pt idx="970">
                  <c:v>0.89054670287373339</c:v>
                </c:pt>
                <c:pt idx="971">
                  <c:v>0.89107252498469014</c:v>
                </c:pt>
                <c:pt idx="972">
                  <c:v>0.89140198675636251</c:v>
                </c:pt>
                <c:pt idx="973">
                  <c:v>0.89151302522772613</c:v>
                </c:pt>
                <c:pt idx="974">
                  <c:v>0.89137986658182722</c:v>
                </c:pt>
                <c:pt idx="975">
                  <c:v>0.8909722109670053</c:v>
                </c:pt>
                <c:pt idx="976">
                  <c:v>0.89025420472190364</c:v>
                </c:pt>
                <c:pt idx="977">
                  <c:v>0.88918313608774879</c:v>
                </c:pt>
                <c:pt idx="978">
                  <c:v>0.88770776878802515</c:v>
                </c:pt>
                <c:pt idx="979">
                  <c:v>0.88576619801640355</c:v>
                </c:pt>
                <c:pt idx="980">
                  <c:v>0.88328307213002888</c:v>
                </c:pt>
                <c:pt idx="981">
                  <c:v>0.88016596608951669</c:v>
                </c:pt>
                <c:pt idx="982">
                  <c:v>0.87630061297650075</c:v>
                </c:pt>
                <c:pt idx="983">
                  <c:v>0.87154458889589004</c:v>
                </c:pt>
                <c:pt idx="984">
                  <c:v>0.86571889244109301</c:v>
                </c:pt>
                <c:pt idx="985">
                  <c:v>0.85859664794035173</c:v>
                </c:pt>
                <c:pt idx="986">
                  <c:v>0.84988787596801274</c:v>
                </c:pt>
                <c:pt idx="987">
                  <c:v>0.83921890431343882</c:v>
                </c:pt>
                <c:pt idx="988">
                  <c:v>0.82610455004766903</c:v>
                </c:pt>
                <c:pt idx="989">
                  <c:v>0.80991076877163237</c:v>
                </c:pt>
                <c:pt idx="990">
                  <c:v>0.78980529354207418</c:v>
                </c:pt>
                <c:pt idx="991">
                  <c:v>0.76469452834481433</c:v>
                </c:pt>
                <c:pt idx="992">
                  <c:v>0.73314813803389844</c:v>
                </c:pt>
                <c:pt idx="993">
                  <c:v>0.69332157179574139</c:v>
                </c:pt>
                <c:pt idx="994">
                  <c:v>0.64290696272003689</c:v>
                </c:pt>
                <c:pt idx="995">
                  <c:v>0.57918232793827118</c:v>
                </c:pt>
                <c:pt idx="996">
                  <c:v>0.49928986688455745</c:v>
                </c:pt>
                <c:pt idx="997">
                  <c:v>0.40092536959677316</c:v>
                </c:pt>
                <c:pt idx="998">
                  <c:v>0.28354825396333472</c:v>
                </c:pt>
                <c:pt idx="999">
                  <c:v>0.14983736628068708</c:v>
                </c:pt>
                <c:pt idx="1000">
                  <c:v>6.4514786385332507E-3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20F-48F9-8B91-33E64C881D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4024"/>
        <c:axId val="240264416"/>
      </c:scatterChart>
      <c:valAx>
        <c:axId val="240264024"/>
        <c:scaling>
          <c:orientation val="minMax"/>
          <c:max val="1.0900000000000001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j-lt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r>
                  <a:rPr lang="en-US" sz="1000" b="0" i="0" baseline="0">
                    <a:solidFill>
                      <a:schemeClr val="tx1"/>
                    </a:solidFill>
                    <a:effectLst/>
                    <a:latin typeface="+mj-lt"/>
                    <a:cs typeface="Times New Roman" panose="02020603050405020304" pitchFamily="18" charset="0"/>
                  </a:rPr>
                  <a:t>vitesse [pu]</a:t>
                </a:r>
                <a:endParaRPr lang="fr-CH" sz="1000">
                  <a:solidFill>
                    <a:schemeClr val="tx1"/>
                  </a:solidFill>
                  <a:effectLst/>
                  <a:latin typeface="+mj-lt"/>
                  <a:cs typeface="Times New Roman" panose="02020603050405020304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+mj-lt"/>
                  <a:ea typeface="Verdana" panose="020B0604030504040204" pitchFamily="34" charset="0"/>
                  <a:cs typeface="Times New Roman" panose="02020603050405020304" pitchFamily="18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4416"/>
        <c:crosses val="autoZero"/>
        <c:crossBetween val="midCat"/>
        <c:minorUnit val="0.1"/>
      </c:valAx>
      <c:valAx>
        <c:axId val="240264416"/>
        <c:scaling>
          <c:orientation val="minMax"/>
          <c:max val="1.2"/>
          <c:min val="0"/>
        </c:scaling>
        <c:delete val="0"/>
        <c:axPos val="l"/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4024"/>
        <c:crosses val="autoZero"/>
        <c:crossBetween val="midCat"/>
        <c:majorUnit val="0.5"/>
        <c:minorUnit val="0.25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'Zéquivalent PU'!$B$10:$B$1010</c:f>
              <c:numCache>
                <c:formatCode>General</c:formatCode>
                <c:ptCount val="1001"/>
                <c:pt idx="0">
                  <c:v>0</c:v>
                </c:pt>
                <c:pt idx="1">
                  <c:v>1.0000000000000009E-3</c:v>
                </c:pt>
                <c:pt idx="2">
                  <c:v>2.0000000000000018E-3</c:v>
                </c:pt>
                <c:pt idx="3">
                  <c:v>3.0000000000000027E-3</c:v>
                </c:pt>
                <c:pt idx="4">
                  <c:v>4.0000000000000036E-3</c:v>
                </c:pt>
                <c:pt idx="5">
                  <c:v>5.0000000000000044E-3</c:v>
                </c:pt>
                <c:pt idx="6">
                  <c:v>6.0000000000000053E-3</c:v>
                </c:pt>
                <c:pt idx="7">
                  <c:v>7.0000000000000062E-3</c:v>
                </c:pt>
                <c:pt idx="8">
                  <c:v>8.0000000000000071E-3</c:v>
                </c:pt>
                <c:pt idx="9">
                  <c:v>9.000000000000008E-3</c:v>
                </c:pt>
                <c:pt idx="10">
                  <c:v>1.0000000000000009E-2</c:v>
                </c:pt>
                <c:pt idx="11">
                  <c:v>1.100000000000001E-2</c:v>
                </c:pt>
                <c:pt idx="12">
                  <c:v>1.2000000000000011E-2</c:v>
                </c:pt>
                <c:pt idx="13">
                  <c:v>1.3000000000000012E-2</c:v>
                </c:pt>
                <c:pt idx="14">
                  <c:v>1.4000000000000012E-2</c:v>
                </c:pt>
                <c:pt idx="15">
                  <c:v>1.5000000000000013E-2</c:v>
                </c:pt>
                <c:pt idx="16">
                  <c:v>1.6000000000000014E-2</c:v>
                </c:pt>
                <c:pt idx="17">
                  <c:v>1.7000000000000015E-2</c:v>
                </c:pt>
                <c:pt idx="18">
                  <c:v>1.8000000000000016E-2</c:v>
                </c:pt>
                <c:pt idx="19">
                  <c:v>1.9000000000000017E-2</c:v>
                </c:pt>
                <c:pt idx="20">
                  <c:v>2.0000000000000018E-2</c:v>
                </c:pt>
                <c:pt idx="21">
                  <c:v>2.1000000000000019E-2</c:v>
                </c:pt>
                <c:pt idx="22">
                  <c:v>2.200000000000002E-2</c:v>
                </c:pt>
                <c:pt idx="23">
                  <c:v>2.300000000000002E-2</c:v>
                </c:pt>
                <c:pt idx="24">
                  <c:v>2.4000000000000021E-2</c:v>
                </c:pt>
                <c:pt idx="25">
                  <c:v>2.5000000000000022E-2</c:v>
                </c:pt>
                <c:pt idx="26">
                  <c:v>2.6000000000000023E-2</c:v>
                </c:pt>
                <c:pt idx="27">
                  <c:v>2.7000000000000024E-2</c:v>
                </c:pt>
                <c:pt idx="28">
                  <c:v>2.8000000000000025E-2</c:v>
                </c:pt>
                <c:pt idx="29">
                  <c:v>2.9000000000000026E-2</c:v>
                </c:pt>
                <c:pt idx="30">
                  <c:v>3.0000000000000027E-2</c:v>
                </c:pt>
                <c:pt idx="31">
                  <c:v>3.1000000000000028E-2</c:v>
                </c:pt>
                <c:pt idx="32">
                  <c:v>3.2000000000000028E-2</c:v>
                </c:pt>
                <c:pt idx="33">
                  <c:v>3.3000000000000029E-2</c:v>
                </c:pt>
                <c:pt idx="34">
                  <c:v>3.400000000000003E-2</c:v>
                </c:pt>
                <c:pt idx="35">
                  <c:v>3.5000000000000031E-2</c:v>
                </c:pt>
                <c:pt idx="36">
                  <c:v>3.6000000000000032E-2</c:v>
                </c:pt>
                <c:pt idx="37">
                  <c:v>3.7000000000000033E-2</c:v>
                </c:pt>
                <c:pt idx="38">
                  <c:v>3.8000000000000034E-2</c:v>
                </c:pt>
                <c:pt idx="39">
                  <c:v>3.9000000000000035E-2</c:v>
                </c:pt>
                <c:pt idx="40">
                  <c:v>4.0000000000000036E-2</c:v>
                </c:pt>
                <c:pt idx="41">
                  <c:v>4.1000000000000036E-2</c:v>
                </c:pt>
                <c:pt idx="42">
                  <c:v>4.2000000000000037E-2</c:v>
                </c:pt>
                <c:pt idx="43">
                  <c:v>4.3000000000000038E-2</c:v>
                </c:pt>
                <c:pt idx="44">
                  <c:v>4.4000000000000039E-2</c:v>
                </c:pt>
                <c:pt idx="45">
                  <c:v>4.500000000000004E-2</c:v>
                </c:pt>
                <c:pt idx="46">
                  <c:v>4.6000000000000041E-2</c:v>
                </c:pt>
                <c:pt idx="47">
                  <c:v>4.7000000000000042E-2</c:v>
                </c:pt>
                <c:pt idx="48">
                  <c:v>4.8000000000000043E-2</c:v>
                </c:pt>
                <c:pt idx="49">
                  <c:v>4.9000000000000044E-2</c:v>
                </c:pt>
                <c:pt idx="50">
                  <c:v>5.0000000000000044E-2</c:v>
                </c:pt>
                <c:pt idx="51">
                  <c:v>5.1000000000000045E-2</c:v>
                </c:pt>
                <c:pt idx="52">
                  <c:v>5.2000000000000046E-2</c:v>
                </c:pt>
                <c:pt idx="53">
                  <c:v>5.3000000000000047E-2</c:v>
                </c:pt>
                <c:pt idx="54">
                  <c:v>5.4000000000000048E-2</c:v>
                </c:pt>
                <c:pt idx="55">
                  <c:v>5.5000000000000049E-2</c:v>
                </c:pt>
                <c:pt idx="56">
                  <c:v>5.600000000000005E-2</c:v>
                </c:pt>
                <c:pt idx="57">
                  <c:v>5.7000000000000051E-2</c:v>
                </c:pt>
                <c:pt idx="58">
                  <c:v>5.8000000000000052E-2</c:v>
                </c:pt>
                <c:pt idx="59">
                  <c:v>5.9000000000000052E-2</c:v>
                </c:pt>
                <c:pt idx="60">
                  <c:v>6.0000000000000053E-2</c:v>
                </c:pt>
                <c:pt idx="61">
                  <c:v>6.1000000000000054E-2</c:v>
                </c:pt>
                <c:pt idx="62">
                  <c:v>6.2000000000000055E-2</c:v>
                </c:pt>
                <c:pt idx="63">
                  <c:v>6.2999999999999945E-2</c:v>
                </c:pt>
                <c:pt idx="64">
                  <c:v>6.3999999999999946E-2</c:v>
                </c:pt>
                <c:pt idx="65">
                  <c:v>6.4999999999999947E-2</c:v>
                </c:pt>
                <c:pt idx="66">
                  <c:v>6.5999999999999948E-2</c:v>
                </c:pt>
                <c:pt idx="67">
                  <c:v>6.6999999999999948E-2</c:v>
                </c:pt>
                <c:pt idx="68">
                  <c:v>6.7999999999999949E-2</c:v>
                </c:pt>
                <c:pt idx="69">
                  <c:v>6.899999999999995E-2</c:v>
                </c:pt>
                <c:pt idx="70">
                  <c:v>6.9999999999999951E-2</c:v>
                </c:pt>
                <c:pt idx="71">
                  <c:v>7.0999999999999952E-2</c:v>
                </c:pt>
                <c:pt idx="72">
                  <c:v>7.1999999999999953E-2</c:v>
                </c:pt>
                <c:pt idx="73">
                  <c:v>7.2999999999999954E-2</c:v>
                </c:pt>
                <c:pt idx="74">
                  <c:v>7.3999999999999955E-2</c:v>
                </c:pt>
                <c:pt idx="75">
                  <c:v>7.4999999999999956E-2</c:v>
                </c:pt>
                <c:pt idx="76">
                  <c:v>7.5999999999999956E-2</c:v>
                </c:pt>
                <c:pt idx="77">
                  <c:v>7.6999999999999957E-2</c:v>
                </c:pt>
                <c:pt idx="78">
                  <c:v>7.7999999999999958E-2</c:v>
                </c:pt>
                <c:pt idx="79">
                  <c:v>7.8999999999999959E-2</c:v>
                </c:pt>
                <c:pt idx="80">
                  <c:v>7.999999999999996E-2</c:v>
                </c:pt>
                <c:pt idx="81">
                  <c:v>8.0999999999999961E-2</c:v>
                </c:pt>
                <c:pt idx="82">
                  <c:v>8.1999999999999962E-2</c:v>
                </c:pt>
                <c:pt idx="83">
                  <c:v>8.2999999999999963E-2</c:v>
                </c:pt>
                <c:pt idx="84">
                  <c:v>8.3999999999999964E-2</c:v>
                </c:pt>
                <c:pt idx="85">
                  <c:v>8.4999999999999964E-2</c:v>
                </c:pt>
                <c:pt idx="86">
                  <c:v>8.5999999999999965E-2</c:v>
                </c:pt>
                <c:pt idx="87">
                  <c:v>8.6999999999999966E-2</c:v>
                </c:pt>
                <c:pt idx="88">
                  <c:v>8.7999999999999967E-2</c:v>
                </c:pt>
                <c:pt idx="89">
                  <c:v>8.8999999999999968E-2</c:v>
                </c:pt>
                <c:pt idx="90">
                  <c:v>8.9999999999999969E-2</c:v>
                </c:pt>
                <c:pt idx="91">
                  <c:v>9.099999999999997E-2</c:v>
                </c:pt>
                <c:pt idx="92">
                  <c:v>9.1999999999999971E-2</c:v>
                </c:pt>
                <c:pt idx="93">
                  <c:v>9.2999999999999972E-2</c:v>
                </c:pt>
                <c:pt idx="94">
                  <c:v>9.3999999999999972E-2</c:v>
                </c:pt>
                <c:pt idx="95">
                  <c:v>9.4999999999999973E-2</c:v>
                </c:pt>
                <c:pt idx="96">
                  <c:v>9.5999999999999974E-2</c:v>
                </c:pt>
                <c:pt idx="97">
                  <c:v>9.6999999999999975E-2</c:v>
                </c:pt>
                <c:pt idx="98">
                  <c:v>9.7999999999999976E-2</c:v>
                </c:pt>
                <c:pt idx="99">
                  <c:v>9.8999999999999977E-2</c:v>
                </c:pt>
                <c:pt idx="100">
                  <c:v>9.9999999999999978E-2</c:v>
                </c:pt>
                <c:pt idx="101">
                  <c:v>0.10099999999999998</c:v>
                </c:pt>
                <c:pt idx="102">
                  <c:v>0.10199999999999998</c:v>
                </c:pt>
                <c:pt idx="103">
                  <c:v>0.10299999999999998</c:v>
                </c:pt>
                <c:pt idx="104">
                  <c:v>0.10399999999999998</c:v>
                </c:pt>
                <c:pt idx="105">
                  <c:v>0.10499999999999998</c:v>
                </c:pt>
                <c:pt idx="106">
                  <c:v>0.10599999999999998</c:v>
                </c:pt>
                <c:pt idx="107">
                  <c:v>0.10699999999999998</c:v>
                </c:pt>
                <c:pt idx="108">
                  <c:v>0.10799999999999998</c:v>
                </c:pt>
                <c:pt idx="109">
                  <c:v>0.10899999999999999</c:v>
                </c:pt>
                <c:pt idx="110">
                  <c:v>0.10999999999999999</c:v>
                </c:pt>
                <c:pt idx="111">
                  <c:v>0.11099999999999999</c:v>
                </c:pt>
                <c:pt idx="112">
                  <c:v>0.11199999999999999</c:v>
                </c:pt>
                <c:pt idx="113">
                  <c:v>0.11299999999999999</c:v>
                </c:pt>
                <c:pt idx="114">
                  <c:v>0.11399999999999999</c:v>
                </c:pt>
                <c:pt idx="115">
                  <c:v>0.11499999999999999</c:v>
                </c:pt>
                <c:pt idx="116">
                  <c:v>0.11599999999999999</c:v>
                </c:pt>
                <c:pt idx="117">
                  <c:v>0.11699999999999999</c:v>
                </c:pt>
                <c:pt idx="118">
                  <c:v>0.11799999999999999</c:v>
                </c:pt>
                <c:pt idx="119">
                  <c:v>0.11899999999999999</c:v>
                </c:pt>
                <c:pt idx="120">
                  <c:v>0.12</c:v>
                </c:pt>
                <c:pt idx="121">
                  <c:v>0.121</c:v>
                </c:pt>
                <c:pt idx="122">
                  <c:v>0.122</c:v>
                </c:pt>
                <c:pt idx="123">
                  <c:v>0.123</c:v>
                </c:pt>
                <c:pt idx="124">
                  <c:v>0.124</c:v>
                </c:pt>
                <c:pt idx="125">
                  <c:v>0.125</c:v>
                </c:pt>
                <c:pt idx="126">
                  <c:v>0.126</c:v>
                </c:pt>
                <c:pt idx="127">
                  <c:v>0.127</c:v>
                </c:pt>
                <c:pt idx="128">
                  <c:v>0.128</c:v>
                </c:pt>
                <c:pt idx="129">
                  <c:v>0.129</c:v>
                </c:pt>
                <c:pt idx="130">
                  <c:v>0.13</c:v>
                </c:pt>
                <c:pt idx="131">
                  <c:v>0.13100000000000001</c:v>
                </c:pt>
                <c:pt idx="132">
                  <c:v>0.13200000000000001</c:v>
                </c:pt>
                <c:pt idx="133">
                  <c:v>0.13300000000000001</c:v>
                </c:pt>
                <c:pt idx="134">
                  <c:v>0.13400000000000001</c:v>
                </c:pt>
                <c:pt idx="135">
                  <c:v>0.13500000000000001</c:v>
                </c:pt>
                <c:pt idx="136">
                  <c:v>0.13600000000000001</c:v>
                </c:pt>
                <c:pt idx="137">
                  <c:v>0.13700000000000001</c:v>
                </c:pt>
                <c:pt idx="138">
                  <c:v>0.13800000000000001</c:v>
                </c:pt>
                <c:pt idx="139">
                  <c:v>0.13900000000000001</c:v>
                </c:pt>
                <c:pt idx="140">
                  <c:v>0.14000000000000001</c:v>
                </c:pt>
                <c:pt idx="141">
                  <c:v>0.14100000000000001</c:v>
                </c:pt>
                <c:pt idx="142">
                  <c:v>0.14200000000000002</c:v>
                </c:pt>
                <c:pt idx="143">
                  <c:v>0.14300000000000002</c:v>
                </c:pt>
                <c:pt idx="144">
                  <c:v>0.14400000000000002</c:v>
                </c:pt>
                <c:pt idx="145">
                  <c:v>0.14500000000000002</c:v>
                </c:pt>
                <c:pt idx="146">
                  <c:v>0.14600000000000002</c:v>
                </c:pt>
                <c:pt idx="147">
                  <c:v>0.14700000000000002</c:v>
                </c:pt>
                <c:pt idx="148">
                  <c:v>0.14800000000000002</c:v>
                </c:pt>
                <c:pt idx="149">
                  <c:v>0.14900000000000002</c:v>
                </c:pt>
                <c:pt idx="150">
                  <c:v>0.15000000000000002</c:v>
                </c:pt>
                <c:pt idx="151">
                  <c:v>0.15100000000000002</c:v>
                </c:pt>
                <c:pt idx="152">
                  <c:v>0.15200000000000002</c:v>
                </c:pt>
                <c:pt idx="153">
                  <c:v>0.15300000000000002</c:v>
                </c:pt>
                <c:pt idx="154">
                  <c:v>0.15400000000000003</c:v>
                </c:pt>
                <c:pt idx="155">
                  <c:v>0.15500000000000003</c:v>
                </c:pt>
                <c:pt idx="156">
                  <c:v>0.15600000000000003</c:v>
                </c:pt>
                <c:pt idx="157">
                  <c:v>0.15700000000000003</c:v>
                </c:pt>
                <c:pt idx="158">
                  <c:v>0.15800000000000003</c:v>
                </c:pt>
                <c:pt idx="159">
                  <c:v>0.15900000000000003</c:v>
                </c:pt>
                <c:pt idx="160">
                  <c:v>0.16000000000000003</c:v>
                </c:pt>
                <c:pt idx="161">
                  <c:v>0.16100000000000003</c:v>
                </c:pt>
                <c:pt idx="162">
                  <c:v>0.16200000000000003</c:v>
                </c:pt>
                <c:pt idx="163">
                  <c:v>0.16300000000000003</c:v>
                </c:pt>
                <c:pt idx="164">
                  <c:v>0.16400000000000003</c:v>
                </c:pt>
                <c:pt idx="165">
                  <c:v>0.16500000000000004</c:v>
                </c:pt>
                <c:pt idx="166">
                  <c:v>0.16600000000000004</c:v>
                </c:pt>
                <c:pt idx="167">
                  <c:v>0.16700000000000004</c:v>
                </c:pt>
                <c:pt idx="168">
                  <c:v>0.16800000000000004</c:v>
                </c:pt>
                <c:pt idx="169">
                  <c:v>0.16900000000000004</c:v>
                </c:pt>
                <c:pt idx="170">
                  <c:v>0.17000000000000004</c:v>
                </c:pt>
                <c:pt idx="171">
                  <c:v>0.17100000000000004</c:v>
                </c:pt>
                <c:pt idx="172">
                  <c:v>0.17200000000000004</c:v>
                </c:pt>
                <c:pt idx="173">
                  <c:v>0.17300000000000004</c:v>
                </c:pt>
                <c:pt idx="174">
                  <c:v>0.17400000000000004</c:v>
                </c:pt>
                <c:pt idx="175">
                  <c:v>0.17500000000000004</c:v>
                </c:pt>
                <c:pt idx="176">
                  <c:v>0.17600000000000005</c:v>
                </c:pt>
                <c:pt idx="177">
                  <c:v>0.17700000000000005</c:v>
                </c:pt>
                <c:pt idx="178">
                  <c:v>0.17800000000000005</c:v>
                </c:pt>
                <c:pt idx="179">
                  <c:v>0.17900000000000005</c:v>
                </c:pt>
                <c:pt idx="180">
                  <c:v>0.18000000000000005</c:v>
                </c:pt>
                <c:pt idx="181">
                  <c:v>0.18100000000000005</c:v>
                </c:pt>
                <c:pt idx="182">
                  <c:v>0.18200000000000005</c:v>
                </c:pt>
                <c:pt idx="183">
                  <c:v>0.18300000000000005</c:v>
                </c:pt>
                <c:pt idx="184">
                  <c:v>0.18400000000000005</c:v>
                </c:pt>
                <c:pt idx="185">
                  <c:v>0.18500000000000005</c:v>
                </c:pt>
                <c:pt idx="186">
                  <c:v>0.18600000000000005</c:v>
                </c:pt>
                <c:pt idx="187">
                  <c:v>0.18700000000000006</c:v>
                </c:pt>
                <c:pt idx="188">
                  <c:v>0.18799999999999994</c:v>
                </c:pt>
                <c:pt idx="189">
                  <c:v>0.18899999999999995</c:v>
                </c:pt>
                <c:pt idx="190">
                  <c:v>0.18999999999999995</c:v>
                </c:pt>
                <c:pt idx="191">
                  <c:v>0.19099999999999995</c:v>
                </c:pt>
                <c:pt idx="192">
                  <c:v>0.19199999999999995</c:v>
                </c:pt>
                <c:pt idx="193">
                  <c:v>0.19299999999999995</c:v>
                </c:pt>
                <c:pt idx="194">
                  <c:v>0.19399999999999995</c:v>
                </c:pt>
                <c:pt idx="195">
                  <c:v>0.19499999999999995</c:v>
                </c:pt>
                <c:pt idx="196">
                  <c:v>0.19599999999999995</c:v>
                </c:pt>
                <c:pt idx="197">
                  <c:v>0.19699999999999995</c:v>
                </c:pt>
                <c:pt idx="198">
                  <c:v>0.19799999999999995</c:v>
                </c:pt>
                <c:pt idx="199">
                  <c:v>0.19899999999999995</c:v>
                </c:pt>
                <c:pt idx="200">
                  <c:v>0.19999999999999996</c:v>
                </c:pt>
                <c:pt idx="201">
                  <c:v>0.20099999999999996</c:v>
                </c:pt>
                <c:pt idx="202">
                  <c:v>0.20199999999999996</c:v>
                </c:pt>
                <c:pt idx="203">
                  <c:v>0.20299999999999996</c:v>
                </c:pt>
                <c:pt idx="204">
                  <c:v>0.20399999999999996</c:v>
                </c:pt>
                <c:pt idx="205">
                  <c:v>0.20499999999999996</c:v>
                </c:pt>
                <c:pt idx="206">
                  <c:v>0.20599999999999996</c:v>
                </c:pt>
                <c:pt idx="207">
                  <c:v>0.20699999999999996</c:v>
                </c:pt>
                <c:pt idx="208">
                  <c:v>0.20799999999999996</c:v>
                </c:pt>
                <c:pt idx="209">
                  <c:v>0.20899999999999996</c:v>
                </c:pt>
                <c:pt idx="210">
                  <c:v>0.20999999999999996</c:v>
                </c:pt>
                <c:pt idx="211">
                  <c:v>0.21099999999999997</c:v>
                </c:pt>
                <c:pt idx="212">
                  <c:v>0.21199999999999997</c:v>
                </c:pt>
                <c:pt idx="213">
                  <c:v>0.21299999999999997</c:v>
                </c:pt>
                <c:pt idx="214">
                  <c:v>0.21399999999999997</c:v>
                </c:pt>
                <c:pt idx="215">
                  <c:v>0.21499999999999997</c:v>
                </c:pt>
                <c:pt idx="216">
                  <c:v>0.21599999999999997</c:v>
                </c:pt>
                <c:pt idx="217">
                  <c:v>0.21699999999999997</c:v>
                </c:pt>
                <c:pt idx="218">
                  <c:v>0.21799999999999997</c:v>
                </c:pt>
                <c:pt idx="219">
                  <c:v>0.21899999999999997</c:v>
                </c:pt>
                <c:pt idx="220">
                  <c:v>0.21999999999999997</c:v>
                </c:pt>
                <c:pt idx="221">
                  <c:v>0.22099999999999997</c:v>
                </c:pt>
                <c:pt idx="222">
                  <c:v>0.22199999999999998</c:v>
                </c:pt>
                <c:pt idx="223">
                  <c:v>0.22299999999999998</c:v>
                </c:pt>
                <c:pt idx="224">
                  <c:v>0.22399999999999998</c:v>
                </c:pt>
                <c:pt idx="225">
                  <c:v>0.22499999999999998</c:v>
                </c:pt>
                <c:pt idx="226">
                  <c:v>0.22599999999999998</c:v>
                </c:pt>
                <c:pt idx="227">
                  <c:v>0.22699999999999998</c:v>
                </c:pt>
                <c:pt idx="228">
                  <c:v>0.22799999999999998</c:v>
                </c:pt>
                <c:pt idx="229">
                  <c:v>0.22899999999999998</c:v>
                </c:pt>
                <c:pt idx="230">
                  <c:v>0.22999999999999998</c:v>
                </c:pt>
                <c:pt idx="231">
                  <c:v>0.23099999999999998</c:v>
                </c:pt>
                <c:pt idx="232">
                  <c:v>0.23199999999999998</c:v>
                </c:pt>
                <c:pt idx="233">
                  <c:v>0.23299999999999998</c:v>
                </c:pt>
                <c:pt idx="234">
                  <c:v>0.23399999999999999</c:v>
                </c:pt>
                <c:pt idx="235">
                  <c:v>0.23499999999999999</c:v>
                </c:pt>
                <c:pt idx="236">
                  <c:v>0.23599999999999999</c:v>
                </c:pt>
                <c:pt idx="237">
                  <c:v>0.23699999999999999</c:v>
                </c:pt>
                <c:pt idx="238">
                  <c:v>0.23799999999999999</c:v>
                </c:pt>
                <c:pt idx="239">
                  <c:v>0.23899999999999999</c:v>
                </c:pt>
                <c:pt idx="240">
                  <c:v>0.24</c:v>
                </c:pt>
                <c:pt idx="241">
                  <c:v>0.24099999999999999</c:v>
                </c:pt>
                <c:pt idx="242">
                  <c:v>0.24199999999999999</c:v>
                </c:pt>
                <c:pt idx="243">
                  <c:v>0.24299999999999999</c:v>
                </c:pt>
                <c:pt idx="244">
                  <c:v>0.24399999999999999</c:v>
                </c:pt>
                <c:pt idx="245">
                  <c:v>0.245</c:v>
                </c:pt>
                <c:pt idx="246">
                  <c:v>0.246</c:v>
                </c:pt>
                <c:pt idx="247">
                  <c:v>0.247</c:v>
                </c:pt>
                <c:pt idx="248">
                  <c:v>0.248</c:v>
                </c:pt>
                <c:pt idx="249">
                  <c:v>0.249</c:v>
                </c:pt>
                <c:pt idx="250">
                  <c:v>0.25</c:v>
                </c:pt>
                <c:pt idx="251">
                  <c:v>0.251</c:v>
                </c:pt>
                <c:pt idx="252">
                  <c:v>0.252</c:v>
                </c:pt>
                <c:pt idx="253">
                  <c:v>0.253</c:v>
                </c:pt>
                <c:pt idx="254">
                  <c:v>0.254</c:v>
                </c:pt>
                <c:pt idx="255">
                  <c:v>0.255</c:v>
                </c:pt>
                <c:pt idx="256">
                  <c:v>0.25600000000000001</c:v>
                </c:pt>
                <c:pt idx="257">
                  <c:v>0.25700000000000001</c:v>
                </c:pt>
                <c:pt idx="258">
                  <c:v>0.25800000000000001</c:v>
                </c:pt>
                <c:pt idx="259">
                  <c:v>0.25900000000000001</c:v>
                </c:pt>
                <c:pt idx="260">
                  <c:v>0.26</c:v>
                </c:pt>
                <c:pt idx="261">
                  <c:v>0.26100000000000001</c:v>
                </c:pt>
                <c:pt idx="262">
                  <c:v>0.26200000000000001</c:v>
                </c:pt>
                <c:pt idx="263">
                  <c:v>0.26300000000000001</c:v>
                </c:pt>
                <c:pt idx="264">
                  <c:v>0.26400000000000001</c:v>
                </c:pt>
                <c:pt idx="265">
                  <c:v>0.26500000000000001</c:v>
                </c:pt>
                <c:pt idx="266">
                  <c:v>0.26600000000000001</c:v>
                </c:pt>
                <c:pt idx="267">
                  <c:v>0.26700000000000002</c:v>
                </c:pt>
                <c:pt idx="268">
                  <c:v>0.26800000000000002</c:v>
                </c:pt>
                <c:pt idx="269">
                  <c:v>0.26900000000000002</c:v>
                </c:pt>
                <c:pt idx="270">
                  <c:v>0.27</c:v>
                </c:pt>
                <c:pt idx="271">
                  <c:v>0.27100000000000002</c:v>
                </c:pt>
                <c:pt idx="272">
                  <c:v>0.27200000000000002</c:v>
                </c:pt>
                <c:pt idx="273">
                  <c:v>0.27300000000000002</c:v>
                </c:pt>
                <c:pt idx="274">
                  <c:v>0.27400000000000002</c:v>
                </c:pt>
                <c:pt idx="275">
                  <c:v>0.27500000000000002</c:v>
                </c:pt>
                <c:pt idx="276">
                  <c:v>0.27600000000000002</c:v>
                </c:pt>
                <c:pt idx="277">
                  <c:v>0.27700000000000002</c:v>
                </c:pt>
                <c:pt idx="278">
                  <c:v>0.27800000000000002</c:v>
                </c:pt>
                <c:pt idx="279">
                  <c:v>0.27900000000000003</c:v>
                </c:pt>
                <c:pt idx="280">
                  <c:v>0.28000000000000003</c:v>
                </c:pt>
                <c:pt idx="281">
                  <c:v>0.28100000000000003</c:v>
                </c:pt>
                <c:pt idx="282">
                  <c:v>0.28200000000000003</c:v>
                </c:pt>
                <c:pt idx="283">
                  <c:v>0.28300000000000003</c:v>
                </c:pt>
                <c:pt idx="284">
                  <c:v>0.28400000000000003</c:v>
                </c:pt>
                <c:pt idx="285">
                  <c:v>0.28500000000000003</c:v>
                </c:pt>
                <c:pt idx="286">
                  <c:v>0.28600000000000003</c:v>
                </c:pt>
                <c:pt idx="287">
                  <c:v>0.28700000000000003</c:v>
                </c:pt>
                <c:pt idx="288">
                  <c:v>0.28800000000000003</c:v>
                </c:pt>
                <c:pt idx="289">
                  <c:v>0.28900000000000003</c:v>
                </c:pt>
                <c:pt idx="290">
                  <c:v>0.29000000000000004</c:v>
                </c:pt>
                <c:pt idx="291">
                  <c:v>0.29100000000000004</c:v>
                </c:pt>
                <c:pt idx="292">
                  <c:v>0.29200000000000004</c:v>
                </c:pt>
                <c:pt idx="293">
                  <c:v>0.29300000000000004</c:v>
                </c:pt>
                <c:pt idx="294">
                  <c:v>0.29400000000000004</c:v>
                </c:pt>
                <c:pt idx="295">
                  <c:v>0.29500000000000004</c:v>
                </c:pt>
                <c:pt idx="296">
                  <c:v>0.29600000000000004</c:v>
                </c:pt>
                <c:pt idx="297">
                  <c:v>0.29700000000000004</c:v>
                </c:pt>
                <c:pt idx="298">
                  <c:v>0.29800000000000004</c:v>
                </c:pt>
                <c:pt idx="299">
                  <c:v>0.29900000000000004</c:v>
                </c:pt>
                <c:pt idx="300">
                  <c:v>0.30000000000000004</c:v>
                </c:pt>
                <c:pt idx="301">
                  <c:v>0.30100000000000005</c:v>
                </c:pt>
                <c:pt idx="302">
                  <c:v>0.30200000000000005</c:v>
                </c:pt>
                <c:pt idx="303">
                  <c:v>0.30300000000000005</c:v>
                </c:pt>
                <c:pt idx="304">
                  <c:v>0.30400000000000005</c:v>
                </c:pt>
                <c:pt idx="305">
                  <c:v>0.30500000000000005</c:v>
                </c:pt>
                <c:pt idx="306">
                  <c:v>0.30600000000000005</c:v>
                </c:pt>
                <c:pt idx="307">
                  <c:v>0.30700000000000005</c:v>
                </c:pt>
                <c:pt idx="308">
                  <c:v>0.30800000000000005</c:v>
                </c:pt>
                <c:pt idx="309">
                  <c:v>0.30900000000000005</c:v>
                </c:pt>
                <c:pt idx="310">
                  <c:v>0.31000000000000005</c:v>
                </c:pt>
                <c:pt idx="311">
                  <c:v>0.31100000000000005</c:v>
                </c:pt>
                <c:pt idx="312">
                  <c:v>0.31200000000000006</c:v>
                </c:pt>
                <c:pt idx="313">
                  <c:v>0.31299999999999994</c:v>
                </c:pt>
                <c:pt idx="314">
                  <c:v>0.31399999999999995</c:v>
                </c:pt>
                <c:pt idx="315">
                  <c:v>0.31499999999999995</c:v>
                </c:pt>
                <c:pt idx="316">
                  <c:v>0.31599999999999995</c:v>
                </c:pt>
                <c:pt idx="317">
                  <c:v>0.31699999999999995</c:v>
                </c:pt>
                <c:pt idx="318">
                  <c:v>0.31799999999999995</c:v>
                </c:pt>
                <c:pt idx="319">
                  <c:v>0.31899999999999995</c:v>
                </c:pt>
                <c:pt idx="320">
                  <c:v>0.31999999999999995</c:v>
                </c:pt>
                <c:pt idx="321">
                  <c:v>0.32099999999999995</c:v>
                </c:pt>
                <c:pt idx="322">
                  <c:v>0.32199999999999995</c:v>
                </c:pt>
                <c:pt idx="323">
                  <c:v>0.32299999999999995</c:v>
                </c:pt>
                <c:pt idx="324">
                  <c:v>0.32399999999999995</c:v>
                </c:pt>
                <c:pt idx="325">
                  <c:v>0.32499999999999996</c:v>
                </c:pt>
                <c:pt idx="326">
                  <c:v>0.32599999999999996</c:v>
                </c:pt>
                <c:pt idx="327">
                  <c:v>0.32699999999999996</c:v>
                </c:pt>
                <c:pt idx="328">
                  <c:v>0.32799999999999996</c:v>
                </c:pt>
                <c:pt idx="329">
                  <c:v>0.32899999999999996</c:v>
                </c:pt>
                <c:pt idx="330">
                  <c:v>0.32999999999999996</c:v>
                </c:pt>
                <c:pt idx="331">
                  <c:v>0.33099999999999996</c:v>
                </c:pt>
                <c:pt idx="332">
                  <c:v>0.33199999999999996</c:v>
                </c:pt>
                <c:pt idx="333">
                  <c:v>0.33299999999999996</c:v>
                </c:pt>
                <c:pt idx="334">
                  <c:v>0.33399999999999996</c:v>
                </c:pt>
                <c:pt idx="335">
                  <c:v>0.33499999999999996</c:v>
                </c:pt>
                <c:pt idx="336">
                  <c:v>0.33599999999999997</c:v>
                </c:pt>
                <c:pt idx="337">
                  <c:v>0.33699999999999997</c:v>
                </c:pt>
                <c:pt idx="338">
                  <c:v>0.33799999999999997</c:v>
                </c:pt>
                <c:pt idx="339">
                  <c:v>0.33899999999999997</c:v>
                </c:pt>
                <c:pt idx="340">
                  <c:v>0.33999999999999997</c:v>
                </c:pt>
                <c:pt idx="341">
                  <c:v>0.34099999999999997</c:v>
                </c:pt>
                <c:pt idx="342">
                  <c:v>0.34199999999999997</c:v>
                </c:pt>
                <c:pt idx="343">
                  <c:v>0.34299999999999997</c:v>
                </c:pt>
                <c:pt idx="344">
                  <c:v>0.34399999999999997</c:v>
                </c:pt>
                <c:pt idx="345">
                  <c:v>0.34499999999999997</c:v>
                </c:pt>
                <c:pt idx="346">
                  <c:v>0.34599999999999997</c:v>
                </c:pt>
                <c:pt idx="347">
                  <c:v>0.34699999999999998</c:v>
                </c:pt>
                <c:pt idx="348">
                  <c:v>0.34799999999999998</c:v>
                </c:pt>
                <c:pt idx="349">
                  <c:v>0.34899999999999998</c:v>
                </c:pt>
                <c:pt idx="350">
                  <c:v>0.35</c:v>
                </c:pt>
                <c:pt idx="351">
                  <c:v>0.35099999999999998</c:v>
                </c:pt>
                <c:pt idx="352">
                  <c:v>0.35199999999999998</c:v>
                </c:pt>
                <c:pt idx="353">
                  <c:v>0.35299999999999998</c:v>
                </c:pt>
                <c:pt idx="354">
                  <c:v>0.35399999999999998</c:v>
                </c:pt>
                <c:pt idx="355">
                  <c:v>0.35499999999999998</c:v>
                </c:pt>
                <c:pt idx="356">
                  <c:v>0.35599999999999998</c:v>
                </c:pt>
                <c:pt idx="357">
                  <c:v>0.35699999999999998</c:v>
                </c:pt>
                <c:pt idx="358">
                  <c:v>0.35799999999999998</c:v>
                </c:pt>
                <c:pt idx="359">
                  <c:v>0.35899999999999999</c:v>
                </c:pt>
                <c:pt idx="360">
                  <c:v>0.36</c:v>
                </c:pt>
                <c:pt idx="361">
                  <c:v>0.36099999999999999</c:v>
                </c:pt>
                <c:pt idx="362">
                  <c:v>0.36199999999999999</c:v>
                </c:pt>
                <c:pt idx="363">
                  <c:v>0.36299999999999999</c:v>
                </c:pt>
                <c:pt idx="364">
                  <c:v>0.36399999999999999</c:v>
                </c:pt>
                <c:pt idx="365">
                  <c:v>0.36499999999999999</c:v>
                </c:pt>
                <c:pt idx="366">
                  <c:v>0.36599999999999999</c:v>
                </c:pt>
                <c:pt idx="367">
                  <c:v>0.36699999999999999</c:v>
                </c:pt>
                <c:pt idx="368">
                  <c:v>0.36799999999999999</c:v>
                </c:pt>
                <c:pt idx="369">
                  <c:v>0.36899999999999999</c:v>
                </c:pt>
                <c:pt idx="370">
                  <c:v>0.37</c:v>
                </c:pt>
                <c:pt idx="371">
                  <c:v>0.371</c:v>
                </c:pt>
                <c:pt idx="372">
                  <c:v>0.372</c:v>
                </c:pt>
                <c:pt idx="373">
                  <c:v>0.373</c:v>
                </c:pt>
                <c:pt idx="374">
                  <c:v>0.374</c:v>
                </c:pt>
                <c:pt idx="375">
                  <c:v>0.375</c:v>
                </c:pt>
                <c:pt idx="376">
                  <c:v>0.376</c:v>
                </c:pt>
                <c:pt idx="377">
                  <c:v>0.377</c:v>
                </c:pt>
                <c:pt idx="378">
                  <c:v>0.378</c:v>
                </c:pt>
                <c:pt idx="379">
                  <c:v>0.379</c:v>
                </c:pt>
                <c:pt idx="380">
                  <c:v>0.38</c:v>
                </c:pt>
                <c:pt idx="381">
                  <c:v>0.38100000000000001</c:v>
                </c:pt>
                <c:pt idx="382">
                  <c:v>0.38200000000000001</c:v>
                </c:pt>
                <c:pt idx="383">
                  <c:v>0.38300000000000001</c:v>
                </c:pt>
                <c:pt idx="384">
                  <c:v>0.38400000000000001</c:v>
                </c:pt>
                <c:pt idx="385">
                  <c:v>0.38500000000000001</c:v>
                </c:pt>
                <c:pt idx="386">
                  <c:v>0.38600000000000001</c:v>
                </c:pt>
                <c:pt idx="387">
                  <c:v>0.38700000000000001</c:v>
                </c:pt>
                <c:pt idx="388">
                  <c:v>0.38800000000000001</c:v>
                </c:pt>
                <c:pt idx="389">
                  <c:v>0.38900000000000001</c:v>
                </c:pt>
                <c:pt idx="390">
                  <c:v>0.39</c:v>
                </c:pt>
                <c:pt idx="391">
                  <c:v>0.39100000000000001</c:v>
                </c:pt>
                <c:pt idx="392">
                  <c:v>0.39200000000000002</c:v>
                </c:pt>
                <c:pt idx="393">
                  <c:v>0.39300000000000002</c:v>
                </c:pt>
                <c:pt idx="394">
                  <c:v>0.39400000000000002</c:v>
                </c:pt>
                <c:pt idx="395">
                  <c:v>0.39500000000000002</c:v>
                </c:pt>
                <c:pt idx="396">
                  <c:v>0.39600000000000002</c:v>
                </c:pt>
                <c:pt idx="397">
                  <c:v>0.39700000000000002</c:v>
                </c:pt>
                <c:pt idx="398">
                  <c:v>0.39800000000000002</c:v>
                </c:pt>
                <c:pt idx="399">
                  <c:v>0.39900000000000002</c:v>
                </c:pt>
                <c:pt idx="400">
                  <c:v>0.4</c:v>
                </c:pt>
                <c:pt idx="401">
                  <c:v>0.40100000000000002</c:v>
                </c:pt>
                <c:pt idx="402">
                  <c:v>0.40200000000000002</c:v>
                </c:pt>
                <c:pt idx="403">
                  <c:v>0.40300000000000002</c:v>
                </c:pt>
                <c:pt idx="404">
                  <c:v>0.40400000000000003</c:v>
                </c:pt>
                <c:pt idx="405">
                  <c:v>0.40500000000000003</c:v>
                </c:pt>
                <c:pt idx="406">
                  <c:v>0.40600000000000003</c:v>
                </c:pt>
                <c:pt idx="407">
                  <c:v>0.40700000000000003</c:v>
                </c:pt>
                <c:pt idx="408">
                  <c:v>0.40800000000000003</c:v>
                </c:pt>
                <c:pt idx="409">
                  <c:v>0.40900000000000003</c:v>
                </c:pt>
                <c:pt idx="410">
                  <c:v>0.41000000000000003</c:v>
                </c:pt>
                <c:pt idx="411">
                  <c:v>0.41100000000000003</c:v>
                </c:pt>
                <c:pt idx="412">
                  <c:v>0.41200000000000003</c:v>
                </c:pt>
                <c:pt idx="413">
                  <c:v>0.41300000000000003</c:v>
                </c:pt>
                <c:pt idx="414">
                  <c:v>0.41400000000000003</c:v>
                </c:pt>
                <c:pt idx="415">
                  <c:v>0.41500000000000004</c:v>
                </c:pt>
                <c:pt idx="416">
                  <c:v>0.41600000000000004</c:v>
                </c:pt>
                <c:pt idx="417">
                  <c:v>0.41700000000000004</c:v>
                </c:pt>
                <c:pt idx="418">
                  <c:v>0.41800000000000004</c:v>
                </c:pt>
                <c:pt idx="419">
                  <c:v>0.41900000000000004</c:v>
                </c:pt>
                <c:pt idx="420">
                  <c:v>0.42000000000000004</c:v>
                </c:pt>
                <c:pt idx="421">
                  <c:v>0.42100000000000004</c:v>
                </c:pt>
                <c:pt idx="422">
                  <c:v>0.42200000000000004</c:v>
                </c:pt>
                <c:pt idx="423">
                  <c:v>0.42300000000000004</c:v>
                </c:pt>
                <c:pt idx="424">
                  <c:v>0.42400000000000004</c:v>
                </c:pt>
                <c:pt idx="425">
                  <c:v>0.42500000000000004</c:v>
                </c:pt>
                <c:pt idx="426">
                  <c:v>0.42600000000000005</c:v>
                </c:pt>
                <c:pt idx="427">
                  <c:v>0.42700000000000005</c:v>
                </c:pt>
                <c:pt idx="428">
                  <c:v>0.42800000000000005</c:v>
                </c:pt>
                <c:pt idx="429">
                  <c:v>0.42900000000000005</c:v>
                </c:pt>
                <c:pt idx="430">
                  <c:v>0.43000000000000005</c:v>
                </c:pt>
                <c:pt idx="431">
                  <c:v>0.43100000000000005</c:v>
                </c:pt>
                <c:pt idx="432">
                  <c:v>0.43200000000000005</c:v>
                </c:pt>
                <c:pt idx="433">
                  <c:v>0.43300000000000005</c:v>
                </c:pt>
                <c:pt idx="434">
                  <c:v>0.43400000000000005</c:v>
                </c:pt>
                <c:pt idx="435">
                  <c:v>0.43500000000000005</c:v>
                </c:pt>
                <c:pt idx="436">
                  <c:v>0.43600000000000005</c:v>
                </c:pt>
                <c:pt idx="437">
                  <c:v>0.43700000000000006</c:v>
                </c:pt>
                <c:pt idx="438">
                  <c:v>0.43799999999999994</c:v>
                </c:pt>
                <c:pt idx="439">
                  <c:v>0.43899999999999995</c:v>
                </c:pt>
                <c:pt idx="440">
                  <c:v>0.43999999999999995</c:v>
                </c:pt>
                <c:pt idx="441">
                  <c:v>0.44099999999999995</c:v>
                </c:pt>
                <c:pt idx="442">
                  <c:v>0.44199999999999995</c:v>
                </c:pt>
                <c:pt idx="443">
                  <c:v>0.44299999999999995</c:v>
                </c:pt>
                <c:pt idx="444">
                  <c:v>0.44399999999999995</c:v>
                </c:pt>
                <c:pt idx="445">
                  <c:v>0.44499999999999995</c:v>
                </c:pt>
                <c:pt idx="446">
                  <c:v>0.44599999999999995</c:v>
                </c:pt>
                <c:pt idx="447">
                  <c:v>0.44699999999999995</c:v>
                </c:pt>
                <c:pt idx="448">
                  <c:v>0.44799999999999995</c:v>
                </c:pt>
                <c:pt idx="449">
                  <c:v>0.44899999999999995</c:v>
                </c:pt>
                <c:pt idx="450">
                  <c:v>0.44999999999999996</c:v>
                </c:pt>
                <c:pt idx="451">
                  <c:v>0.45099999999999996</c:v>
                </c:pt>
                <c:pt idx="452">
                  <c:v>0.45199999999999996</c:v>
                </c:pt>
                <c:pt idx="453">
                  <c:v>0.45299999999999996</c:v>
                </c:pt>
                <c:pt idx="454">
                  <c:v>0.45399999999999996</c:v>
                </c:pt>
                <c:pt idx="455">
                  <c:v>0.45499999999999996</c:v>
                </c:pt>
                <c:pt idx="456">
                  <c:v>0.45599999999999996</c:v>
                </c:pt>
                <c:pt idx="457">
                  <c:v>0.45699999999999996</c:v>
                </c:pt>
                <c:pt idx="458">
                  <c:v>0.45799999999999996</c:v>
                </c:pt>
                <c:pt idx="459">
                  <c:v>0.45899999999999996</c:v>
                </c:pt>
                <c:pt idx="460">
                  <c:v>0.45999999999999996</c:v>
                </c:pt>
                <c:pt idx="461">
                  <c:v>0.46099999999999997</c:v>
                </c:pt>
                <c:pt idx="462">
                  <c:v>0.46199999999999997</c:v>
                </c:pt>
                <c:pt idx="463">
                  <c:v>0.46299999999999997</c:v>
                </c:pt>
                <c:pt idx="464">
                  <c:v>0.46399999999999997</c:v>
                </c:pt>
                <c:pt idx="465">
                  <c:v>0.46499999999999997</c:v>
                </c:pt>
                <c:pt idx="466">
                  <c:v>0.46599999999999997</c:v>
                </c:pt>
                <c:pt idx="467">
                  <c:v>0.46699999999999997</c:v>
                </c:pt>
                <c:pt idx="468">
                  <c:v>0.46799999999999997</c:v>
                </c:pt>
                <c:pt idx="469">
                  <c:v>0.46899999999999997</c:v>
                </c:pt>
                <c:pt idx="470">
                  <c:v>0.47</c:v>
                </c:pt>
                <c:pt idx="471">
                  <c:v>0.47099999999999997</c:v>
                </c:pt>
                <c:pt idx="472">
                  <c:v>0.47199999999999998</c:v>
                </c:pt>
                <c:pt idx="473">
                  <c:v>0.47299999999999998</c:v>
                </c:pt>
                <c:pt idx="474">
                  <c:v>0.47399999999999998</c:v>
                </c:pt>
                <c:pt idx="475">
                  <c:v>0.47499999999999998</c:v>
                </c:pt>
                <c:pt idx="476">
                  <c:v>0.47599999999999998</c:v>
                </c:pt>
                <c:pt idx="477">
                  <c:v>0.47699999999999998</c:v>
                </c:pt>
                <c:pt idx="478">
                  <c:v>0.47799999999999998</c:v>
                </c:pt>
                <c:pt idx="479">
                  <c:v>0.47899999999999998</c:v>
                </c:pt>
                <c:pt idx="480">
                  <c:v>0.48</c:v>
                </c:pt>
                <c:pt idx="481">
                  <c:v>0.48099999999999998</c:v>
                </c:pt>
                <c:pt idx="482">
                  <c:v>0.48199999999999998</c:v>
                </c:pt>
                <c:pt idx="483">
                  <c:v>0.48299999999999998</c:v>
                </c:pt>
                <c:pt idx="484">
                  <c:v>0.48399999999999999</c:v>
                </c:pt>
                <c:pt idx="485">
                  <c:v>0.48499999999999999</c:v>
                </c:pt>
                <c:pt idx="486">
                  <c:v>0.48599999999999999</c:v>
                </c:pt>
                <c:pt idx="487">
                  <c:v>0.48699999999999999</c:v>
                </c:pt>
                <c:pt idx="488">
                  <c:v>0.48799999999999999</c:v>
                </c:pt>
                <c:pt idx="489">
                  <c:v>0.48899999999999999</c:v>
                </c:pt>
                <c:pt idx="490">
                  <c:v>0.49</c:v>
                </c:pt>
                <c:pt idx="491">
                  <c:v>0.49099999999999999</c:v>
                </c:pt>
                <c:pt idx="492">
                  <c:v>0.49199999999999999</c:v>
                </c:pt>
                <c:pt idx="493">
                  <c:v>0.49299999999999999</c:v>
                </c:pt>
                <c:pt idx="494">
                  <c:v>0.49399999999999999</c:v>
                </c:pt>
                <c:pt idx="495">
                  <c:v>0.495</c:v>
                </c:pt>
                <c:pt idx="496">
                  <c:v>0.496</c:v>
                </c:pt>
                <c:pt idx="497">
                  <c:v>0.497</c:v>
                </c:pt>
                <c:pt idx="498">
                  <c:v>0.498</c:v>
                </c:pt>
                <c:pt idx="499">
                  <c:v>0.499</c:v>
                </c:pt>
                <c:pt idx="500">
                  <c:v>0.5</c:v>
                </c:pt>
                <c:pt idx="501">
                  <c:v>0.501</c:v>
                </c:pt>
                <c:pt idx="502">
                  <c:v>0.502</c:v>
                </c:pt>
                <c:pt idx="503">
                  <c:v>0.503</c:v>
                </c:pt>
                <c:pt idx="504">
                  <c:v>0.504</c:v>
                </c:pt>
                <c:pt idx="505">
                  <c:v>0.505</c:v>
                </c:pt>
                <c:pt idx="506">
                  <c:v>0.50600000000000001</c:v>
                </c:pt>
                <c:pt idx="507">
                  <c:v>0.50700000000000001</c:v>
                </c:pt>
                <c:pt idx="508">
                  <c:v>0.50800000000000001</c:v>
                </c:pt>
                <c:pt idx="509">
                  <c:v>0.50900000000000001</c:v>
                </c:pt>
                <c:pt idx="510">
                  <c:v>0.51</c:v>
                </c:pt>
                <c:pt idx="511">
                  <c:v>0.51100000000000001</c:v>
                </c:pt>
                <c:pt idx="512">
                  <c:v>0.51200000000000001</c:v>
                </c:pt>
                <c:pt idx="513">
                  <c:v>0.51300000000000001</c:v>
                </c:pt>
                <c:pt idx="514">
                  <c:v>0.51400000000000001</c:v>
                </c:pt>
                <c:pt idx="515">
                  <c:v>0.51500000000000001</c:v>
                </c:pt>
                <c:pt idx="516">
                  <c:v>0.51600000000000001</c:v>
                </c:pt>
                <c:pt idx="517">
                  <c:v>0.51700000000000002</c:v>
                </c:pt>
                <c:pt idx="518">
                  <c:v>0.51800000000000002</c:v>
                </c:pt>
                <c:pt idx="519">
                  <c:v>0.51900000000000002</c:v>
                </c:pt>
                <c:pt idx="520">
                  <c:v>0.52</c:v>
                </c:pt>
                <c:pt idx="521">
                  <c:v>0.52100000000000002</c:v>
                </c:pt>
                <c:pt idx="522">
                  <c:v>0.52200000000000002</c:v>
                </c:pt>
                <c:pt idx="523">
                  <c:v>0.52300000000000002</c:v>
                </c:pt>
                <c:pt idx="524">
                  <c:v>0.52400000000000002</c:v>
                </c:pt>
                <c:pt idx="525">
                  <c:v>0.52500000000000002</c:v>
                </c:pt>
                <c:pt idx="526">
                  <c:v>0.52600000000000002</c:v>
                </c:pt>
                <c:pt idx="527">
                  <c:v>0.52700000000000002</c:v>
                </c:pt>
                <c:pt idx="528">
                  <c:v>0.52800000000000002</c:v>
                </c:pt>
                <c:pt idx="529">
                  <c:v>0.52900000000000003</c:v>
                </c:pt>
                <c:pt idx="530">
                  <c:v>0.53</c:v>
                </c:pt>
                <c:pt idx="531">
                  <c:v>0.53100000000000003</c:v>
                </c:pt>
                <c:pt idx="532">
                  <c:v>0.53200000000000003</c:v>
                </c:pt>
                <c:pt idx="533">
                  <c:v>0.53299999999999992</c:v>
                </c:pt>
                <c:pt idx="534">
                  <c:v>0.53400000000000003</c:v>
                </c:pt>
                <c:pt idx="535">
                  <c:v>0.53499999999999992</c:v>
                </c:pt>
                <c:pt idx="536">
                  <c:v>0.53600000000000003</c:v>
                </c:pt>
                <c:pt idx="537">
                  <c:v>0.53699999999999992</c:v>
                </c:pt>
                <c:pt idx="538">
                  <c:v>0.53800000000000003</c:v>
                </c:pt>
                <c:pt idx="539">
                  <c:v>0.53899999999999992</c:v>
                </c:pt>
                <c:pt idx="540">
                  <c:v>0.54</c:v>
                </c:pt>
                <c:pt idx="541">
                  <c:v>0.54099999999999993</c:v>
                </c:pt>
                <c:pt idx="542">
                  <c:v>0.54200000000000004</c:v>
                </c:pt>
                <c:pt idx="543">
                  <c:v>0.54299999999999993</c:v>
                </c:pt>
                <c:pt idx="544">
                  <c:v>0.54400000000000004</c:v>
                </c:pt>
                <c:pt idx="545">
                  <c:v>0.54499999999999993</c:v>
                </c:pt>
                <c:pt idx="546">
                  <c:v>0.54600000000000004</c:v>
                </c:pt>
                <c:pt idx="547">
                  <c:v>0.54699999999999993</c:v>
                </c:pt>
                <c:pt idx="548">
                  <c:v>0.54800000000000004</c:v>
                </c:pt>
                <c:pt idx="549">
                  <c:v>0.54899999999999993</c:v>
                </c:pt>
                <c:pt idx="550">
                  <c:v>0.55000000000000004</c:v>
                </c:pt>
                <c:pt idx="551">
                  <c:v>0.55099999999999993</c:v>
                </c:pt>
                <c:pt idx="552">
                  <c:v>0.55200000000000005</c:v>
                </c:pt>
                <c:pt idx="553">
                  <c:v>0.55299999999999994</c:v>
                </c:pt>
                <c:pt idx="554">
                  <c:v>0.55400000000000005</c:v>
                </c:pt>
                <c:pt idx="555">
                  <c:v>0.55499999999999994</c:v>
                </c:pt>
                <c:pt idx="556">
                  <c:v>0.55600000000000005</c:v>
                </c:pt>
                <c:pt idx="557">
                  <c:v>0.55699999999999994</c:v>
                </c:pt>
                <c:pt idx="558">
                  <c:v>0.55800000000000005</c:v>
                </c:pt>
                <c:pt idx="559">
                  <c:v>0.55899999999999994</c:v>
                </c:pt>
                <c:pt idx="560">
                  <c:v>0.56000000000000005</c:v>
                </c:pt>
                <c:pt idx="561">
                  <c:v>0.56099999999999994</c:v>
                </c:pt>
                <c:pt idx="562">
                  <c:v>0.56200000000000006</c:v>
                </c:pt>
                <c:pt idx="563">
                  <c:v>0.56299999999999994</c:v>
                </c:pt>
                <c:pt idx="564">
                  <c:v>0.56400000000000095</c:v>
                </c:pt>
                <c:pt idx="565">
                  <c:v>0.56500000000000106</c:v>
                </c:pt>
                <c:pt idx="566">
                  <c:v>0.56600000000000095</c:v>
                </c:pt>
                <c:pt idx="567">
                  <c:v>0.56700000000000106</c:v>
                </c:pt>
                <c:pt idx="568">
                  <c:v>0.56800000000000095</c:v>
                </c:pt>
                <c:pt idx="569">
                  <c:v>0.56900000000000106</c:v>
                </c:pt>
                <c:pt idx="570">
                  <c:v>0.57000000000000095</c:v>
                </c:pt>
                <c:pt idx="571">
                  <c:v>0.57100000000000106</c:v>
                </c:pt>
                <c:pt idx="572">
                  <c:v>0.57200000000000095</c:v>
                </c:pt>
                <c:pt idx="573">
                  <c:v>0.57300000000000106</c:v>
                </c:pt>
                <c:pt idx="574">
                  <c:v>0.57400000000000095</c:v>
                </c:pt>
                <c:pt idx="575">
                  <c:v>0.57500000000000107</c:v>
                </c:pt>
                <c:pt idx="576">
                  <c:v>0.57600000000000096</c:v>
                </c:pt>
                <c:pt idx="577">
                  <c:v>0.57700000000000107</c:v>
                </c:pt>
                <c:pt idx="578">
                  <c:v>0.57800000000000096</c:v>
                </c:pt>
                <c:pt idx="579">
                  <c:v>0.57900000000000107</c:v>
                </c:pt>
                <c:pt idx="580">
                  <c:v>0.58000000000000096</c:v>
                </c:pt>
                <c:pt idx="581">
                  <c:v>0.58100000000000107</c:v>
                </c:pt>
                <c:pt idx="582">
                  <c:v>0.58200000000000096</c:v>
                </c:pt>
                <c:pt idx="583">
                  <c:v>0.58300000000000107</c:v>
                </c:pt>
                <c:pt idx="584">
                  <c:v>0.58400000000000096</c:v>
                </c:pt>
                <c:pt idx="585">
                  <c:v>0.58500000000000107</c:v>
                </c:pt>
                <c:pt idx="586">
                  <c:v>0.58600000000000096</c:v>
                </c:pt>
                <c:pt idx="587">
                  <c:v>0.58700000000000108</c:v>
                </c:pt>
                <c:pt idx="588">
                  <c:v>0.58800000000000097</c:v>
                </c:pt>
                <c:pt idx="589">
                  <c:v>0.58900000000000108</c:v>
                </c:pt>
                <c:pt idx="590">
                  <c:v>0.59000000000000097</c:v>
                </c:pt>
                <c:pt idx="591">
                  <c:v>0.59100000000000108</c:v>
                </c:pt>
                <c:pt idx="592">
                  <c:v>0.59200000000000097</c:v>
                </c:pt>
                <c:pt idx="593">
                  <c:v>0.59300000000000108</c:v>
                </c:pt>
                <c:pt idx="594">
                  <c:v>0.59400000000000097</c:v>
                </c:pt>
                <c:pt idx="595">
                  <c:v>0.59500000000000097</c:v>
                </c:pt>
                <c:pt idx="596">
                  <c:v>0.59600000000000097</c:v>
                </c:pt>
                <c:pt idx="597">
                  <c:v>0.59700000000000097</c:v>
                </c:pt>
                <c:pt idx="598">
                  <c:v>0.59800000000000098</c:v>
                </c:pt>
                <c:pt idx="599">
                  <c:v>0.59900000000000098</c:v>
                </c:pt>
                <c:pt idx="600">
                  <c:v>0.60000000000000098</c:v>
                </c:pt>
                <c:pt idx="601">
                  <c:v>0.60100000000000098</c:v>
                </c:pt>
                <c:pt idx="602">
                  <c:v>0.60200000000000098</c:v>
                </c:pt>
                <c:pt idx="603">
                  <c:v>0.60300000000000098</c:v>
                </c:pt>
                <c:pt idx="604">
                  <c:v>0.60400000000000098</c:v>
                </c:pt>
                <c:pt idx="605">
                  <c:v>0.60500000000000098</c:v>
                </c:pt>
                <c:pt idx="606">
                  <c:v>0.60600000000000098</c:v>
                </c:pt>
                <c:pt idx="607">
                  <c:v>0.60700000000000098</c:v>
                </c:pt>
                <c:pt idx="608">
                  <c:v>0.60800000000000098</c:v>
                </c:pt>
                <c:pt idx="609">
                  <c:v>0.60900000000000098</c:v>
                </c:pt>
                <c:pt idx="610">
                  <c:v>0.61000000000000099</c:v>
                </c:pt>
                <c:pt idx="611">
                  <c:v>0.61100000000000099</c:v>
                </c:pt>
                <c:pt idx="612">
                  <c:v>0.61200000000000099</c:v>
                </c:pt>
                <c:pt idx="613">
                  <c:v>0.61300000000000099</c:v>
                </c:pt>
                <c:pt idx="614">
                  <c:v>0.61400000000000099</c:v>
                </c:pt>
                <c:pt idx="615">
                  <c:v>0.61500000000000099</c:v>
                </c:pt>
                <c:pt idx="616">
                  <c:v>0.61600000000000099</c:v>
                </c:pt>
                <c:pt idx="617">
                  <c:v>0.61700000000000099</c:v>
                </c:pt>
                <c:pt idx="618">
                  <c:v>0.61800000000000099</c:v>
                </c:pt>
                <c:pt idx="619">
                  <c:v>0.61900000000000099</c:v>
                </c:pt>
                <c:pt idx="620">
                  <c:v>0.62000000000000099</c:v>
                </c:pt>
                <c:pt idx="621">
                  <c:v>0.621000000000001</c:v>
                </c:pt>
                <c:pt idx="622">
                  <c:v>0.622000000000001</c:v>
                </c:pt>
                <c:pt idx="623">
                  <c:v>0.623000000000001</c:v>
                </c:pt>
                <c:pt idx="624">
                  <c:v>0.624000000000001</c:v>
                </c:pt>
                <c:pt idx="625">
                  <c:v>0.625000000000001</c:v>
                </c:pt>
                <c:pt idx="626">
                  <c:v>0.626000000000001</c:v>
                </c:pt>
                <c:pt idx="627">
                  <c:v>0.627000000000001</c:v>
                </c:pt>
                <c:pt idx="628">
                  <c:v>0.628000000000001</c:v>
                </c:pt>
                <c:pt idx="629">
                  <c:v>0.629000000000001</c:v>
                </c:pt>
                <c:pt idx="630">
                  <c:v>0.630000000000001</c:v>
                </c:pt>
                <c:pt idx="631">
                  <c:v>0.631000000000001</c:v>
                </c:pt>
                <c:pt idx="632">
                  <c:v>0.63200000000000101</c:v>
                </c:pt>
                <c:pt idx="633">
                  <c:v>0.63300000000000101</c:v>
                </c:pt>
                <c:pt idx="634">
                  <c:v>0.63400000000000101</c:v>
                </c:pt>
                <c:pt idx="635">
                  <c:v>0.63500000000000101</c:v>
                </c:pt>
                <c:pt idx="636">
                  <c:v>0.63600000000000101</c:v>
                </c:pt>
                <c:pt idx="637">
                  <c:v>0.63700000000000101</c:v>
                </c:pt>
                <c:pt idx="638">
                  <c:v>0.63800000000000101</c:v>
                </c:pt>
                <c:pt idx="639">
                  <c:v>0.63900000000000101</c:v>
                </c:pt>
                <c:pt idx="640">
                  <c:v>0.64000000000000101</c:v>
                </c:pt>
                <c:pt idx="641">
                  <c:v>0.64100000000000101</c:v>
                </c:pt>
                <c:pt idx="642">
                  <c:v>0.64200000000000101</c:v>
                </c:pt>
                <c:pt idx="643">
                  <c:v>0.64300000000000102</c:v>
                </c:pt>
                <c:pt idx="644">
                  <c:v>0.64400000000000102</c:v>
                </c:pt>
                <c:pt idx="645">
                  <c:v>0.64500000000000102</c:v>
                </c:pt>
                <c:pt idx="646">
                  <c:v>0.64600000000000102</c:v>
                </c:pt>
                <c:pt idx="647">
                  <c:v>0.64700000000000102</c:v>
                </c:pt>
                <c:pt idx="648">
                  <c:v>0.64800000000000102</c:v>
                </c:pt>
                <c:pt idx="649">
                  <c:v>0.64900000000000102</c:v>
                </c:pt>
                <c:pt idx="650">
                  <c:v>0.65000000000000102</c:v>
                </c:pt>
                <c:pt idx="651">
                  <c:v>0.65100000000000102</c:v>
                </c:pt>
                <c:pt idx="652">
                  <c:v>0.65200000000000102</c:v>
                </c:pt>
                <c:pt idx="653">
                  <c:v>0.65300000000000102</c:v>
                </c:pt>
                <c:pt idx="654">
                  <c:v>0.65400000000000102</c:v>
                </c:pt>
                <c:pt idx="655">
                  <c:v>0.65500000000000103</c:v>
                </c:pt>
                <c:pt idx="656">
                  <c:v>0.65600000000000103</c:v>
                </c:pt>
                <c:pt idx="657">
                  <c:v>0.65700000000000103</c:v>
                </c:pt>
                <c:pt idx="658">
                  <c:v>0.65800000000000103</c:v>
                </c:pt>
                <c:pt idx="659">
                  <c:v>0.65900000000000092</c:v>
                </c:pt>
                <c:pt idx="660">
                  <c:v>0.66000000000000103</c:v>
                </c:pt>
                <c:pt idx="661">
                  <c:v>0.66100000000000092</c:v>
                </c:pt>
                <c:pt idx="662">
                  <c:v>0.66200000000000103</c:v>
                </c:pt>
                <c:pt idx="663">
                  <c:v>0.66300000000000092</c:v>
                </c:pt>
                <c:pt idx="664">
                  <c:v>0.66400000000000103</c:v>
                </c:pt>
                <c:pt idx="665">
                  <c:v>0.66500000000000092</c:v>
                </c:pt>
                <c:pt idx="666">
                  <c:v>0.66600000000000104</c:v>
                </c:pt>
                <c:pt idx="667">
                  <c:v>0.66700000000000093</c:v>
                </c:pt>
                <c:pt idx="668">
                  <c:v>0.66800000000000104</c:v>
                </c:pt>
                <c:pt idx="669">
                  <c:v>0.66900000000000093</c:v>
                </c:pt>
                <c:pt idx="670">
                  <c:v>0.67000000000000104</c:v>
                </c:pt>
                <c:pt idx="671">
                  <c:v>0.67100000000000093</c:v>
                </c:pt>
                <c:pt idx="672">
                  <c:v>0.67200000000000104</c:v>
                </c:pt>
                <c:pt idx="673">
                  <c:v>0.67300000000000093</c:v>
                </c:pt>
                <c:pt idx="674">
                  <c:v>0.67400000000000104</c:v>
                </c:pt>
                <c:pt idx="675">
                  <c:v>0.67500000000000093</c:v>
                </c:pt>
                <c:pt idx="676">
                  <c:v>0.67600000000000104</c:v>
                </c:pt>
                <c:pt idx="677">
                  <c:v>0.67700000000000093</c:v>
                </c:pt>
                <c:pt idx="678">
                  <c:v>0.67800000000000105</c:v>
                </c:pt>
                <c:pt idx="679">
                  <c:v>0.67900000000000094</c:v>
                </c:pt>
                <c:pt idx="680">
                  <c:v>0.68000000000000105</c:v>
                </c:pt>
                <c:pt idx="681">
                  <c:v>0.68100000000000094</c:v>
                </c:pt>
                <c:pt idx="682">
                  <c:v>0.68200000000000105</c:v>
                </c:pt>
                <c:pt idx="683">
                  <c:v>0.68300000000000094</c:v>
                </c:pt>
                <c:pt idx="684">
                  <c:v>0.68400000000000105</c:v>
                </c:pt>
                <c:pt idx="685">
                  <c:v>0.68500000000000094</c:v>
                </c:pt>
                <c:pt idx="686">
                  <c:v>0.68600000000000105</c:v>
                </c:pt>
                <c:pt idx="687">
                  <c:v>0.68700000000000094</c:v>
                </c:pt>
                <c:pt idx="688">
                  <c:v>0.68800000000000106</c:v>
                </c:pt>
                <c:pt idx="689">
                  <c:v>0.68900000000000095</c:v>
                </c:pt>
                <c:pt idx="690">
                  <c:v>0.69000000000000106</c:v>
                </c:pt>
                <c:pt idx="691">
                  <c:v>0.69100000000000095</c:v>
                </c:pt>
                <c:pt idx="692">
                  <c:v>0.69200000000000106</c:v>
                </c:pt>
                <c:pt idx="693">
                  <c:v>0.69300000000000095</c:v>
                </c:pt>
                <c:pt idx="694">
                  <c:v>0.69400000000000106</c:v>
                </c:pt>
                <c:pt idx="695">
                  <c:v>0.69500000000000095</c:v>
                </c:pt>
                <c:pt idx="696">
                  <c:v>0.69600000000000106</c:v>
                </c:pt>
                <c:pt idx="697">
                  <c:v>0.69700000000000095</c:v>
                </c:pt>
                <c:pt idx="698">
                  <c:v>0.69800000000000106</c:v>
                </c:pt>
                <c:pt idx="699">
                  <c:v>0.69900000000000095</c:v>
                </c:pt>
                <c:pt idx="700">
                  <c:v>0.70000000000000107</c:v>
                </c:pt>
                <c:pt idx="701">
                  <c:v>0.70100000000000096</c:v>
                </c:pt>
                <c:pt idx="702">
                  <c:v>0.70200000000000107</c:v>
                </c:pt>
                <c:pt idx="703">
                  <c:v>0.70300000000000096</c:v>
                </c:pt>
                <c:pt idx="704">
                  <c:v>0.70400000000000107</c:v>
                </c:pt>
                <c:pt idx="705">
                  <c:v>0.70500000000000096</c:v>
                </c:pt>
                <c:pt idx="706">
                  <c:v>0.70600000000000107</c:v>
                </c:pt>
                <c:pt idx="707">
                  <c:v>0.70700000000000096</c:v>
                </c:pt>
                <c:pt idx="708">
                  <c:v>0.70800000000000107</c:v>
                </c:pt>
                <c:pt idx="709">
                  <c:v>0.70900000000000096</c:v>
                </c:pt>
                <c:pt idx="710">
                  <c:v>0.71000000000000107</c:v>
                </c:pt>
                <c:pt idx="711">
                  <c:v>0.71100000000000096</c:v>
                </c:pt>
                <c:pt idx="712">
                  <c:v>0.71200000000000108</c:v>
                </c:pt>
                <c:pt idx="713">
                  <c:v>0.71300000000000097</c:v>
                </c:pt>
                <c:pt idx="714">
                  <c:v>0.71400000000000108</c:v>
                </c:pt>
                <c:pt idx="715">
                  <c:v>0.71500000000000097</c:v>
                </c:pt>
                <c:pt idx="716">
                  <c:v>0.71600000000000108</c:v>
                </c:pt>
                <c:pt idx="717">
                  <c:v>0.71700000000000097</c:v>
                </c:pt>
                <c:pt idx="718">
                  <c:v>0.71800000000000108</c:v>
                </c:pt>
                <c:pt idx="719">
                  <c:v>0.71900000000000097</c:v>
                </c:pt>
                <c:pt idx="720">
                  <c:v>0.72000000000000097</c:v>
                </c:pt>
                <c:pt idx="721">
                  <c:v>0.72100000000000097</c:v>
                </c:pt>
                <c:pt idx="722">
                  <c:v>0.72200000000000097</c:v>
                </c:pt>
                <c:pt idx="723">
                  <c:v>0.72300000000000098</c:v>
                </c:pt>
                <c:pt idx="724">
                  <c:v>0.72400000000000098</c:v>
                </c:pt>
                <c:pt idx="725">
                  <c:v>0.72500000000000098</c:v>
                </c:pt>
                <c:pt idx="726">
                  <c:v>0.72600000000000098</c:v>
                </c:pt>
                <c:pt idx="727">
                  <c:v>0.72700000000000098</c:v>
                </c:pt>
                <c:pt idx="728">
                  <c:v>0.72800000000000098</c:v>
                </c:pt>
                <c:pt idx="729">
                  <c:v>0.72900000000000098</c:v>
                </c:pt>
                <c:pt idx="730">
                  <c:v>0.73000000000000098</c:v>
                </c:pt>
                <c:pt idx="731">
                  <c:v>0.73100000000000098</c:v>
                </c:pt>
                <c:pt idx="732">
                  <c:v>0.73200000000000098</c:v>
                </c:pt>
                <c:pt idx="733">
                  <c:v>0.73300000000000098</c:v>
                </c:pt>
                <c:pt idx="734">
                  <c:v>0.73400000000000098</c:v>
                </c:pt>
                <c:pt idx="735">
                  <c:v>0.73500000000000099</c:v>
                </c:pt>
                <c:pt idx="736">
                  <c:v>0.73600000000000099</c:v>
                </c:pt>
                <c:pt idx="737">
                  <c:v>0.73700000000000099</c:v>
                </c:pt>
                <c:pt idx="738">
                  <c:v>0.73800000000000099</c:v>
                </c:pt>
                <c:pt idx="739">
                  <c:v>0.73900000000000099</c:v>
                </c:pt>
                <c:pt idx="740">
                  <c:v>0.74000000000000099</c:v>
                </c:pt>
                <c:pt idx="741">
                  <c:v>0.74100000000000099</c:v>
                </c:pt>
                <c:pt idx="742">
                  <c:v>0.74200000000000099</c:v>
                </c:pt>
                <c:pt idx="743">
                  <c:v>0.74300000000000099</c:v>
                </c:pt>
                <c:pt idx="744">
                  <c:v>0.74400000000000099</c:v>
                </c:pt>
                <c:pt idx="745">
                  <c:v>0.74500000000000099</c:v>
                </c:pt>
                <c:pt idx="746">
                  <c:v>0.746000000000001</c:v>
                </c:pt>
                <c:pt idx="747">
                  <c:v>0.747000000000001</c:v>
                </c:pt>
                <c:pt idx="748">
                  <c:v>0.748000000000001</c:v>
                </c:pt>
                <c:pt idx="749">
                  <c:v>0.749000000000001</c:v>
                </c:pt>
                <c:pt idx="750">
                  <c:v>0.750000000000001</c:v>
                </c:pt>
                <c:pt idx="751">
                  <c:v>0.751000000000001</c:v>
                </c:pt>
                <c:pt idx="752">
                  <c:v>0.752000000000001</c:v>
                </c:pt>
                <c:pt idx="753">
                  <c:v>0.753000000000001</c:v>
                </c:pt>
                <c:pt idx="754">
                  <c:v>0.754000000000001</c:v>
                </c:pt>
                <c:pt idx="755">
                  <c:v>0.755000000000001</c:v>
                </c:pt>
                <c:pt idx="756">
                  <c:v>0.756000000000001</c:v>
                </c:pt>
                <c:pt idx="757">
                  <c:v>0.75700000000000101</c:v>
                </c:pt>
                <c:pt idx="758">
                  <c:v>0.75800000000000101</c:v>
                </c:pt>
                <c:pt idx="759">
                  <c:v>0.75900000000000101</c:v>
                </c:pt>
                <c:pt idx="760">
                  <c:v>0.76000000000000101</c:v>
                </c:pt>
                <c:pt idx="761">
                  <c:v>0.76100000000000101</c:v>
                </c:pt>
                <c:pt idx="762">
                  <c:v>0.76200000000000101</c:v>
                </c:pt>
                <c:pt idx="763">
                  <c:v>0.76300000000000101</c:v>
                </c:pt>
                <c:pt idx="764">
                  <c:v>0.76400000000000101</c:v>
                </c:pt>
                <c:pt idx="765">
                  <c:v>0.76500000000000101</c:v>
                </c:pt>
                <c:pt idx="766">
                  <c:v>0.76600000000000101</c:v>
                </c:pt>
                <c:pt idx="767">
                  <c:v>0.76700000000000101</c:v>
                </c:pt>
                <c:pt idx="768">
                  <c:v>0.76800000000000102</c:v>
                </c:pt>
                <c:pt idx="769">
                  <c:v>0.76900000000000102</c:v>
                </c:pt>
                <c:pt idx="770">
                  <c:v>0.77000000000000102</c:v>
                </c:pt>
                <c:pt idx="771">
                  <c:v>0.77100000000000102</c:v>
                </c:pt>
                <c:pt idx="772">
                  <c:v>0.77200000000000102</c:v>
                </c:pt>
                <c:pt idx="773">
                  <c:v>0.77300000000000102</c:v>
                </c:pt>
                <c:pt idx="774">
                  <c:v>0.77400000000000102</c:v>
                </c:pt>
                <c:pt idx="775">
                  <c:v>0.77500000000000102</c:v>
                </c:pt>
                <c:pt idx="776">
                  <c:v>0.77600000000000102</c:v>
                </c:pt>
                <c:pt idx="777">
                  <c:v>0.77700000000000102</c:v>
                </c:pt>
                <c:pt idx="778">
                  <c:v>0.77800000000000102</c:v>
                </c:pt>
                <c:pt idx="779">
                  <c:v>0.77900000000000102</c:v>
                </c:pt>
                <c:pt idx="780">
                  <c:v>0.78000000000000103</c:v>
                </c:pt>
                <c:pt idx="781">
                  <c:v>0.78100000000000103</c:v>
                </c:pt>
                <c:pt idx="782">
                  <c:v>0.78200000000000103</c:v>
                </c:pt>
                <c:pt idx="783">
                  <c:v>0.78300000000000103</c:v>
                </c:pt>
                <c:pt idx="784">
                  <c:v>0.78400000000000103</c:v>
                </c:pt>
                <c:pt idx="785">
                  <c:v>0.78500000000000103</c:v>
                </c:pt>
                <c:pt idx="786">
                  <c:v>0.78600000000000103</c:v>
                </c:pt>
                <c:pt idx="787">
                  <c:v>0.78700000000000103</c:v>
                </c:pt>
                <c:pt idx="788">
                  <c:v>0.78800000000000103</c:v>
                </c:pt>
                <c:pt idx="789">
                  <c:v>0.78900000000000103</c:v>
                </c:pt>
                <c:pt idx="790">
                  <c:v>0.79000000000000103</c:v>
                </c:pt>
                <c:pt idx="791">
                  <c:v>0.79100000000000104</c:v>
                </c:pt>
                <c:pt idx="792">
                  <c:v>0.79200000000000104</c:v>
                </c:pt>
                <c:pt idx="793">
                  <c:v>0.79300000000000104</c:v>
                </c:pt>
                <c:pt idx="794">
                  <c:v>0.79400000000000104</c:v>
                </c:pt>
                <c:pt idx="795">
                  <c:v>0.79500000000000104</c:v>
                </c:pt>
                <c:pt idx="796">
                  <c:v>0.79600000000000104</c:v>
                </c:pt>
                <c:pt idx="797">
                  <c:v>0.79700000000000104</c:v>
                </c:pt>
                <c:pt idx="798">
                  <c:v>0.79800000000000093</c:v>
                </c:pt>
                <c:pt idx="799">
                  <c:v>0.79900000000000104</c:v>
                </c:pt>
                <c:pt idx="800">
                  <c:v>0.80000000000000093</c:v>
                </c:pt>
                <c:pt idx="801">
                  <c:v>0.80100000000000104</c:v>
                </c:pt>
                <c:pt idx="802">
                  <c:v>0.80200000000000093</c:v>
                </c:pt>
                <c:pt idx="803">
                  <c:v>0.80300000000000105</c:v>
                </c:pt>
                <c:pt idx="804">
                  <c:v>0.80400000000000094</c:v>
                </c:pt>
                <c:pt idx="805">
                  <c:v>0.80500000000000105</c:v>
                </c:pt>
                <c:pt idx="806">
                  <c:v>0.80600000000000094</c:v>
                </c:pt>
                <c:pt idx="807">
                  <c:v>0.80700000000000105</c:v>
                </c:pt>
                <c:pt idx="808">
                  <c:v>0.80800000000000094</c:v>
                </c:pt>
                <c:pt idx="809">
                  <c:v>0.80900000000000105</c:v>
                </c:pt>
                <c:pt idx="810">
                  <c:v>0.81000000000000094</c:v>
                </c:pt>
                <c:pt idx="811">
                  <c:v>0.81100000000000105</c:v>
                </c:pt>
                <c:pt idx="812">
                  <c:v>0.81200000000000094</c:v>
                </c:pt>
                <c:pt idx="813">
                  <c:v>0.81300000000000106</c:v>
                </c:pt>
                <c:pt idx="814">
                  <c:v>0.81400000000000095</c:v>
                </c:pt>
                <c:pt idx="815">
                  <c:v>0.81500000000000106</c:v>
                </c:pt>
                <c:pt idx="816">
                  <c:v>0.81600000000000095</c:v>
                </c:pt>
                <c:pt idx="817">
                  <c:v>0.81700000000000106</c:v>
                </c:pt>
                <c:pt idx="818">
                  <c:v>0.81800000000000095</c:v>
                </c:pt>
                <c:pt idx="819">
                  <c:v>0.81900000000000106</c:v>
                </c:pt>
                <c:pt idx="820">
                  <c:v>0.82000000000000095</c:v>
                </c:pt>
                <c:pt idx="821">
                  <c:v>0.82100000000000106</c:v>
                </c:pt>
                <c:pt idx="822">
                  <c:v>0.82200000000000095</c:v>
                </c:pt>
                <c:pt idx="823">
                  <c:v>0.82300000000000106</c:v>
                </c:pt>
                <c:pt idx="824">
                  <c:v>0.82400000000000095</c:v>
                </c:pt>
                <c:pt idx="825">
                  <c:v>0.82500000000000107</c:v>
                </c:pt>
                <c:pt idx="826">
                  <c:v>0.82600000000000096</c:v>
                </c:pt>
                <c:pt idx="827">
                  <c:v>0.82700000000000107</c:v>
                </c:pt>
                <c:pt idx="828">
                  <c:v>0.82800000000000096</c:v>
                </c:pt>
                <c:pt idx="829">
                  <c:v>0.82900000000000107</c:v>
                </c:pt>
                <c:pt idx="830">
                  <c:v>0.83000000000000096</c:v>
                </c:pt>
                <c:pt idx="831">
                  <c:v>0.83100000000000096</c:v>
                </c:pt>
                <c:pt idx="832">
                  <c:v>0.83200000000000096</c:v>
                </c:pt>
                <c:pt idx="833">
                  <c:v>0.83300000000000096</c:v>
                </c:pt>
                <c:pt idx="834">
                  <c:v>0.83400000000000096</c:v>
                </c:pt>
                <c:pt idx="835">
                  <c:v>0.83500000000000096</c:v>
                </c:pt>
                <c:pt idx="836">
                  <c:v>0.83600000000000096</c:v>
                </c:pt>
                <c:pt idx="837">
                  <c:v>0.83700000000000097</c:v>
                </c:pt>
                <c:pt idx="838">
                  <c:v>0.83800000000000097</c:v>
                </c:pt>
                <c:pt idx="839">
                  <c:v>0.83900000000000097</c:v>
                </c:pt>
                <c:pt idx="840">
                  <c:v>0.84000000000000097</c:v>
                </c:pt>
                <c:pt idx="841">
                  <c:v>0.84100000000000097</c:v>
                </c:pt>
                <c:pt idx="842">
                  <c:v>0.84200000000000097</c:v>
                </c:pt>
                <c:pt idx="843">
                  <c:v>0.84300000000000097</c:v>
                </c:pt>
                <c:pt idx="844">
                  <c:v>0.84400000000000097</c:v>
                </c:pt>
                <c:pt idx="845">
                  <c:v>0.84500000000000097</c:v>
                </c:pt>
                <c:pt idx="846">
                  <c:v>0.84600000000000097</c:v>
                </c:pt>
                <c:pt idx="847">
                  <c:v>0.84700000000000097</c:v>
                </c:pt>
                <c:pt idx="848">
                  <c:v>0.84800000000000098</c:v>
                </c:pt>
                <c:pt idx="849">
                  <c:v>0.84900000000000098</c:v>
                </c:pt>
                <c:pt idx="850">
                  <c:v>0.85000000000000098</c:v>
                </c:pt>
                <c:pt idx="851">
                  <c:v>0.85100000000000098</c:v>
                </c:pt>
                <c:pt idx="852">
                  <c:v>0.85200000000000098</c:v>
                </c:pt>
                <c:pt idx="853">
                  <c:v>0.85300000000000098</c:v>
                </c:pt>
                <c:pt idx="854">
                  <c:v>0.85400000000000098</c:v>
                </c:pt>
                <c:pt idx="855">
                  <c:v>0.85500000000000098</c:v>
                </c:pt>
                <c:pt idx="856">
                  <c:v>0.85600000000000098</c:v>
                </c:pt>
                <c:pt idx="857">
                  <c:v>0.85700000000000098</c:v>
                </c:pt>
                <c:pt idx="858">
                  <c:v>0.85800000000000098</c:v>
                </c:pt>
                <c:pt idx="859">
                  <c:v>0.85900000000000098</c:v>
                </c:pt>
                <c:pt idx="860">
                  <c:v>0.86000000000000099</c:v>
                </c:pt>
                <c:pt idx="861">
                  <c:v>0.86100000000000099</c:v>
                </c:pt>
                <c:pt idx="862">
                  <c:v>0.86200000000000099</c:v>
                </c:pt>
                <c:pt idx="863">
                  <c:v>0.86300000000000099</c:v>
                </c:pt>
                <c:pt idx="864">
                  <c:v>0.86400000000000099</c:v>
                </c:pt>
                <c:pt idx="865">
                  <c:v>0.86500000000000099</c:v>
                </c:pt>
                <c:pt idx="866">
                  <c:v>0.86600000000000099</c:v>
                </c:pt>
                <c:pt idx="867">
                  <c:v>0.86700000000000099</c:v>
                </c:pt>
                <c:pt idx="868">
                  <c:v>0.86800000000000099</c:v>
                </c:pt>
                <c:pt idx="869">
                  <c:v>0.86900000000000099</c:v>
                </c:pt>
                <c:pt idx="870">
                  <c:v>0.87000000000000099</c:v>
                </c:pt>
                <c:pt idx="871">
                  <c:v>0.871000000000001</c:v>
                </c:pt>
                <c:pt idx="872">
                  <c:v>0.872000000000001</c:v>
                </c:pt>
                <c:pt idx="873">
                  <c:v>0.873000000000001</c:v>
                </c:pt>
                <c:pt idx="874">
                  <c:v>0.874000000000001</c:v>
                </c:pt>
                <c:pt idx="875">
                  <c:v>0.875000000000001</c:v>
                </c:pt>
                <c:pt idx="876">
                  <c:v>0.876000000000001</c:v>
                </c:pt>
                <c:pt idx="877">
                  <c:v>0.877000000000001</c:v>
                </c:pt>
                <c:pt idx="878">
                  <c:v>0.878000000000001</c:v>
                </c:pt>
                <c:pt idx="879">
                  <c:v>0.879000000000001</c:v>
                </c:pt>
                <c:pt idx="880">
                  <c:v>0.880000000000001</c:v>
                </c:pt>
                <c:pt idx="881">
                  <c:v>0.881000000000001</c:v>
                </c:pt>
                <c:pt idx="882">
                  <c:v>0.88200000000000101</c:v>
                </c:pt>
                <c:pt idx="883">
                  <c:v>0.88300000000000101</c:v>
                </c:pt>
                <c:pt idx="884">
                  <c:v>0.88400000000000101</c:v>
                </c:pt>
                <c:pt idx="885">
                  <c:v>0.88500000000000101</c:v>
                </c:pt>
                <c:pt idx="886">
                  <c:v>0.88600000000000101</c:v>
                </c:pt>
                <c:pt idx="887">
                  <c:v>0.88700000000000101</c:v>
                </c:pt>
                <c:pt idx="888">
                  <c:v>0.88800000000000101</c:v>
                </c:pt>
                <c:pt idx="889">
                  <c:v>0.88900000000000101</c:v>
                </c:pt>
                <c:pt idx="890">
                  <c:v>0.89000000000000101</c:v>
                </c:pt>
                <c:pt idx="891">
                  <c:v>0.89100000000000101</c:v>
                </c:pt>
                <c:pt idx="892">
                  <c:v>0.89200000000000101</c:v>
                </c:pt>
                <c:pt idx="893">
                  <c:v>0.89300000000000102</c:v>
                </c:pt>
                <c:pt idx="894">
                  <c:v>0.89400000000000102</c:v>
                </c:pt>
                <c:pt idx="895">
                  <c:v>0.89500000000000102</c:v>
                </c:pt>
                <c:pt idx="896">
                  <c:v>0.89600000000000102</c:v>
                </c:pt>
                <c:pt idx="897">
                  <c:v>0.89700000000000102</c:v>
                </c:pt>
                <c:pt idx="898">
                  <c:v>0.89800000000000102</c:v>
                </c:pt>
                <c:pt idx="899">
                  <c:v>0.89900000000000102</c:v>
                </c:pt>
                <c:pt idx="900">
                  <c:v>0.90000000000000102</c:v>
                </c:pt>
                <c:pt idx="901">
                  <c:v>0.90100000000000102</c:v>
                </c:pt>
                <c:pt idx="902">
                  <c:v>0.90200000000000102</c:v>
                </c:pt>
                <c:pt idx="903">
                  <c:v>0.90300000000000102</c:v>
                </c:pt>
                <c:pt idx="904">
                  <c:v>0.90400000000000102</c:v>
                </c:pt>
                <c:pt idx="905">
                  <c:v>0.90500000000000103</c:v>
                </c:pt>
                <c:pt idx="906">
                  <c:v>0.90600000000000103</c:v>
                </c:pt>
                <c:pt idx="907">
                  <c:v>0.90700000000000103</c:v>
                </c:pt>
                <c:pt idx="908">
                  <c:v>0.90800000000000103</c:v>
                </c:pt>
                <c:pt idx="909">
                  <c:v>0.90900000000000103</c:v>
                </c:pt>
                <c:pt idx="910">
                  <c:v>0.91000000000000103</c:v>
                </c:pt>
                <c:pt idx="911">
                  <c:v>0.91100000000000103</c:v>
                </c:pt>
                <c:pt idx="912">
                  <c:v>0.91200000000000103</c:v>
                </c:pt>
                <c:pt idx="913">
                  <c:v>0.91300000000000103</c:v>
                </c:pt>
                <c:pt idx="914">
                  <c:v>0.91400000000000103</c:v>
                </c:pt>
                <c:pt idx="915">
                  <c:v>0.91500000000000103</c:v>
                </c:pt>
                <c:pt idx="916">
                  <c:v>0.91600000000000104</c:v>
                </c:pt>
                <c:pt idx="917">
                  <c:v>0.91700000000000104</c:v>
                </c:pt>
                <c:pt idx="918">
                  <c:v>0.91800000000000104</c:v>
                </c:pt>
                <c:pt idx="919">
                  <c:v>0.91900000000000104</c:v>
                </c:pt>
                <c:pt idx="920">
                  <c:v>0.92000000000000104</c:v>
                </c:pt>
                <c:pt idx="921">
                  <c:v>0.92100000000000104</c:v>
                </c:pt>
                <c:pt idx="922">
                  <c:v>0.92200000000000104</c:v>
                </c:pt>
                <c:pt idx="923">
                  <c:v>0.92300000000000104</c:v>
                </c:pt>
                <c:pt idx="924">
                  <c:v>0.92400000000000104</c:v>
                </c:pt>
                <c:pt idx="925">
                  <c:v>0.92500000000000104</c:v>
                </c:pt>
                <c:pt idx="926">
                  <c:v>0.92600000000000104</c:v>
                </c:pt>
                <c:pt idx="927">
                  <c:v>0.92700000000000105</c:v>
                </c:pt>
                <c:pt idx="928">
                  <c:v>0.92800000000000105</c:v>
                </c:pt>
                <c:pt idx="929">
                  <c:v>0.92900000000000105</c:v>
                </c:pt>
                <c:pt idx="930">
                  <c:v>0.93000000000000105</c:v>
                </c:pt>
                <c:pt idx="931">
                  <c:v>0.93100000000000094</c:v>
                </c:pt>
                <c:pt idx="932">
                  <c:v>0.93200000000000105</c:v>
                </c:pt>
                <c:pt idx="933">
                  <c:v>0.93300000000000116</c:v>
                </c:pt>
                <c:pt idx="934">
                  <c:v>0.93400000000000105</c:v>
                </c:pt>
                <c:pt idx="935">
                  <c:v>0.93500000000000105</c:v>
                </c:pt>
                <c:pt idx="936">
                  <c:v>0.93600000000000105</c:v>
                </c:pt>
                <c:pt idx="937">
                  <c:v>0.93700000000000105</c:v>
                </c:pt>
                <c:pt idx="938">
                  <c:v>0.93800000000000106</c:v>
                </c:pt>
                <c:pt idx="939">
                  <c:v>0.93900000000000106</c:v>
                </c:pt>
                <c:pt idx="940">
                  <c:v>0.94000000000000095</c:v>
                </c:pt>
                <c:pt idx="941">
                  <c:v>0.94100000000000095</c:v>
                </c:pt>
                <c:pt idx="942">
                  <c:v>0.94200000000000095</c:v>
                </c:pt>
                <c:pt idx="943">
                  <c:v>0.94300000000000095</c:v>
                </c:pt>
                <c:pt idx="944">
                  <c:v>0.94400000000000095</c:v>
                </c:pt>
                <c:pt idx="945">
                  <c:v>0.94500000000000095</c:v>
                </c:pt>
                <c:pt idx="946">
                  <c:v>0.94600000000000095</c:v>
                </c:pt>
                <c:pt idx="947">
                  <c:v>0.94700000000000095</c:v>
                </c:pt>
                <c:pt idx="948">
                  <c:v>0.94800000000000095</c:v>
                </c:pt>
                <c:pt idx="949">
                  <c:v>0.94900000000000095</c:v>
                </c:pt>
                <c:pt idx="950">
                  <c:v>0.95000000000000095</c:v>
                </c:pt>
                <c:pt idx="951">
                  <c:v>0.95100000000000096</c:v>
                </c:pt>
                <c:pt idx="952">
                  <c:v>0.95200000000000096</c:v>
                </c:pt>
                <c:pt idx="953">
                  <c:v>0.95300000000000096</c:v>
                </c:pt>
                <c:pt idx="954">
                  <c:v>0.95400000000000096</c:v>
                </c:pt>
                <c:pt idx="955">
                  <c:v>0.95500000000000096</c:v>
                </c:pt>
                <c:pt idx="956">
                  <c:v>0.95600000000000096</c:v>
                </c:pt>
                <c:pt idx="957">
                  <c:v>0.95700000000000096</c:v>
                </c:pt>
                <c:pt idx="958">
                  <c:v>0.95800000000000096</c:v>
                </c:pt>
                <c:pt idx="959">
                  <c:v>0.95900000000000096</c:v>
                </c:pt>
                <c:pt idx="960">
                  <c:v>0.96000000000000096</c:v>
                </c:pt>
                <c:pt idx="961">
                  <c:v>0.96100000000000096</c:v>
                </c:pt>
                <c:pt idx="962">
                  <c:v>0.96200000000000097</c:v>
                </c:pt>
                <c:pt idx="963">
                  <c:v>0.96300000000000097</c:v>
                </c:pt>
                <c:pt idx="964">
                  <c:v>0.96400000000000097</c:v>
                </c:pt>
                <c:pt idx="965">
                  <c:v>0.96500000000000097</c:v>
                </c:pt>
                <c:pt idx="966">
                  <c:v>0.96600000000000097</c:v>
                </c:pt>
                <c:pt idx="967">
                  <c:v>0.96700000000000097</c:v>
                </c:pt>
                <c:pt idx="968">
                  <c:v>0.96800000000000097</c:v>
                </c:pt>
                <c:pt idx="969">
                  <c:v>0.96900000000000097</c:v>
                </c:pt>
                <c:pt idx="970">
                  <c:v>0.97000000000000097</c:v>
                </c:pt>
                <c:pt idx="971">
                  <c:v>0.97100000000000097</c:v>
                </c:pt>
                <c:pt idx="972">
                  <c:v>0.97200000000000097</c:v>
                </c:pt>
                <c:pt idx="973">
                  <c:v>0.97300000000000098</c:v>
                </c:pt>
                <c:pt idx="974">
                  <c:v>0.97400000000000098</c:v>
                </c:pt>
                <c:pt idx="975">
                  <c:v>0.97500000000000098</c:v>
                </c:pt>
                <c:pt idx="976">
                  <c:v>0.97600000000000098</c:v>
                </c:pt>
                <c:pt idx="977">
                  <c:v>0.97700000000000098</c:v>
                </c:pt>
                <c:pt idx="978">
                  <c:v>0.97800000000000098</c:v>
                </c:pt>
                <c:pt idx="979">
                  <c:v>0.97900000000000098</c:v>
                </c:pt>
                <c:pt idx="980">
                  <c:v>0.98000000000000098</c:v>
                </c:pt>
                <c:pt idx="981">
                  <c:v>0.98100000000000098</c:v>
                </c:pt>
                <c:pt idx="982">
                  <c:v>0.98200000000000098</c:v>
                </c:pt>
                <c:pt idx="983">
                  <c:v>0.98300000000000098</c:v>
                </c:pt>
                <c:pt idx="984">
                  <c:v>0.98400000000000098</c:v>
                </c:pt>
                <c:pt idx="985">
                  <c:v>0.98500000000000099</c:v>
                </c:pt>
                <c:pt idx="986">
                  <c:v>0.98600000000000099</c:v>
                </c:pt>
                <c:pt idx="987">
                  <c:v>0.98700000000000099</c:v>
                </c:pt>
                <c:pt idx="988">
                  <c:v>0.98800000000000099</c:v>
                </c:pt>
                <c:pt idx="989">
                  <c:v>0.98900000000000099</c:v>
                </c:pt>
                <c:pt idx="990">
                  <c:v>0.99000000000000099</c:v>
                </c:pt>
                <c:pt idx="991">
                  <c:v>0.99100000000000099</c:v>
                </c:pt>
                <c:pt idx="992">
                  <c:v>0.99200000000000099</c:v>
                </c:pt>
                <c:pt idx="993">
                  <c:v>0.99300000000000099</c:v>
                </c:pt>
                <c:pt idx="994">
                  <c:v>0.99400000000000099</c:v>
                </c:pt>
                <c:pt idx="995">
                  <c:v>0.99500000000000099</c:v>
                </c:pt>
                <c:pt idx="996">
                  <c:v>0.996000000000001</c:v>
                </c:pt>
                <c:pt idx="997">
                  <c:v>0.997000000000001</c:v>
                </c:pt>
                <c:pt idx="998">
                  <c:v>0.998000000000001</c:v>
                </c:pt>
                <c:pt idx="999">
                  <c:v>0.999000000000001</c:v>
                </c:pt>
                <c:pt idx="1000">
                  <c:v>1.0000000000000009</c:v>
                </c:pt>
              </c:numCache>
            </c:numRef>
          </c:xVal>
          <c:yVal>
            <c:numRef>
              <c:f>'Zéquivalent PU'!$H$10:$H$1010</c:f>
              <c:numCache>
                <c:formatCode>General</c:formatCode>
                <c:ptCount val="1001"/>
                <c:pt idx="0">
                  <c:v>0.19148343437391444</c:v>
                </c:pt>
                <c:pt idx="1">
                  <c:v>0.19148750287785549</c:v>
                </c:pt>
                <c:pt idx="2">
                  <c:v>0.19149158155261731</c:v>
                </c:pt>
                <c:pt idx="3">
                  <c:v>0.19149567043474908</c:v>
                </c:pt>
                <c:pt idx="4">
                  <c:v>0.19149976956097223</c:v>
                </c:pt>
                <c:pt idx="5">
                  <c:v>0.1915038789681765</c:v>
                </c:pt>
                <c:pt idx="6">
                  <c:v>0.19150799869342564</c:v>
                </c:pt>
                <c:pt idx="7">
                  <c:v>0.19151212877395624</c:v>
                </c:pt>
                <c:pt idx="8">
                  <c:v>0.19151626924717979</c:v>
                </c:pt>
                <c:pt idx="9">
                  <c:v>0.19152042015067955</c:v>
                </c:pt>
                <c:pt idx="10">
                  <c:v>0.19152458152221952</c:v>
                </c:pt>
                <c:pt idx="11">
                  <c:v>0.19152875339973613</c:v>
                </c:pt>
                <c:pt idx="12">
                  <c:v>0.19153293582134542</c:v>
                </c:pt>
                <c:pt idx="13">
                  <c:v>0.19153712882534571</c:v>
                </c:pt>
                <c:pt idx="14">
                  <c:v>0.19154133245020991</c:v>
                </c:pt>
                <c:pt idx="15">
                  <c:v>0.19154554673459606</c:v>
                </c:pt>
                <c:pt idx="16">
                  <c:v>0.19154977171734347</c:v>
                </c:pt>
                <c:pt idx="17">
                  <c:v>0.19155400743747369</c:v>
                </c:pt>
                <c:pt idx="18">
                  <c:v>0.1915582539341934</c:v>
                </c:pt>
                <c:pt idx="19">
                  <c:v>0.19156251124689441</c:v>
                </c:pt>
                <c:pt idx="20">
                  <c:v>0.19156677941515468</c:v>
                </c:pt>
                <c:pt idx="21">
                  <c:v>0.19157105847874115</c:v>
                </c:pt>
                <c:pt idx="22">
                  <c:v>0.19157534847760693</c:v>
                </c:pt>
                <c:pt idx="23">
                  <c:v>0.19157964945189712</c:v>
                </c:pt>
                <c:pt idx="24">
                  <c:v>0.19158396144194487</c:v>
                </c:pt>
                <c:pt idx="25">
                  <c:v>0.19158828448827847</c:v>
                </c:pt>
                <c:pt idx="26">
                  <c:v>0.19159261863161819</c:v>
                </c:pt>
                <c:pt idx="27">
                  <c:v>0.19159696391287553</c:v>
                </c:pt>
                <c:pt idx="28">
                  <c:v>0.19160132037316191</c:v>
                </c:pt>
                <c:pt idx="29">
                  <c:v>0.19160568805378217</c:v>
                </c:pt>
                <c:pt idx="30">
                  <c:v>0.19161006699623911</c:v>
                </c:pt>
                <c:pt idx="31">
                  <c:v>0.19161445724223394</c:v>
                </c:pt>
                <c:pt idx="32">
                  <c:v>0.19161885883367011</c:v>
                </c:pt>
                <c:pt idx="33">
                  <c:v>0.19162327181264943</c:v>
                </c:pt>
                <c:pt idx="34">
                  <c:v>0.19162769622147713</c:v>
                </c:pt>
                <c:pt idx="35">
                  <c:v>0.19163213210266108</c:v>
                </c:pt>
                <c:pt idx="36">
                  <c:v>0.19163657949891358</c:v>
                </c:pt>
                <c:pt idx="37">
                  <c:v>0.19164103845315572</c:v>
                </c:pt>
                <c:pt idx="38">
                  <c:v>0.19164550900851235</c:v>
                </c:pt>
                <c:pt idx="39">
                  <c:v>0.19164999120831633</c:v>
                </c:pt>
                <c:pt idx="40">
                  <c:v>0.19165448509611333</c:v>
                </c:pt>
                <c:pt idx="41">
                  <c:v>0.19165899071565634</c:v>
                </c:pt>
                <c:pt idx="42">
                  <c:v>0.19166350811091257</c:v>
                </c:pt>
                <c:pt idx="43">
                  <c:v>0.19166803732606066</c:v>
                </c:pt>
                <c:pt idx="44">
                  <c:v>0.19167257840549468</c:v>
                </c:pt>
                <c:pt idx="45">
                  <c:v>0.19167713139382458</c:v>
                </c:pt>
                <c:pt idx="46">
                  <c:v>0.19168169633587806</c:v>
                </c:pt>
                <c:pt idx="47">
                  <c:v>0.19168627327669996</c:v>
                </c:pt>
                <c:pt idx="48">
                  <c:v>0.19169086226155435</c:v>
                </c:pt>
                <c:pt idx="49">
                  <c:v>0.19169546333592757</c:v>
                </c:pt>
                <c:pt idx="50">
                  <c:v>0.19170007654552779</c:v>
                </c:pt>
                <c:pt idx="51">
                  <c:v>0.19170470193628666</c:v>
                </c:pt>
                <c:pt idx="52">
                  <c:v>0.19170933955436031</c:v>
                </c:pt>
                <c:pt idx="53">
                  <c:v>0.19171398944613174</c:v>
                </c:pt>
                <c:pt idx="54">
                  <c:v>0.19171865165821256</c:v>
                </c:pt>
                <c:pt idx="55">
                  <c:v>0.19172332623744018</c:v>
                </c:pt>
                <c:pt idx="56">
                  <c:v>0.19172801323088676</c:v>
                </c:pt>
                <c:pt idx="57">
                  <c:v>0.19173271268585187</c:v>
                </c:pt>
                <c:pt idx="58">
                  <c:v>0.19173742464987248</c:v>
                </c:pt>
                <c:pt idx="59">
                  <c:v>0.19174214917071639</c:v>
                </c:pt>
                <c:pt idx="60">
                  <c:v>0.19174688629639025</c:v>
                </c:pt>
                <c:pt idx="61">
                  <c:v>0.19175163607513632</c:v>
                </c:pt>
                <c:pt idx="62">
                  <c:v>0.19175639855543525</c:v>
                </c:pt>
                <c:pt idx="63">
                  <c:v>0.19176117378601068</c:v>
                </c:pt>
                <c:pt idx="64">
                  <c:v>0.1917659618158257</c:v>
                </c:pt>
                <c:pt idx="65">
                  <c:v>0.19177076269408674</c:v>
                </c:pt>
                <c:pt idx="66">
                  <c:v>0.19177557647024635</c:v>
                </c:pt>
                <c:pt idx="67">
                  <c:v>0.19178040319400216</c:v>
                </c:pt>
                <c:pt idx="68">
                  <c:v>0.19178524291529964</c:v>
                </c:pt>
                <c:pt idx="69">
                  <c:v>0.1917900956843322</c:v>
                </c:pt>
                <c:pt idx="70">
                  <c:v>0.19179496155154746</c:v>
                </c:pt>
                <c:pt idx="71">
                  <c:v>0.19179984056764104</c:v>
                </c:pt>
                <c:pt idx="72">
                  <c:v>0.19180473278356666</c:v>
                </c:pt>
                <c:pt idx="73">
                  <c:v>0.19180963825052855</c:v>
                </c:pt>
                <c:pt idx="74">
                  <c:v>0.19181455701999195</c:v>
                </c:pt>
                <c:pt idx="75">
                  <c:v>0.19181948914367955</c:v>
                </c:pt>
                <c:pt idx="76">
                  <c:v>0.19182443467357183</c:v>
                </c:pt>
                <c:pt idx="77">
                  <c:v>0.19182939366191465</c:v>
                </c:pt>
                <c:pt idx="78">
                  <c:v>0.19183436616121355</c:v>
                </c:pt>
                <c:pt idx="79">
                  <c:v>0.19183935222424134</c:v>
                </c:pt>
                <c:pt idx="80">
                  <c:v>0.19184435190403656</c:v>
                </c:pt>
                <c:pt idx="81">
                  <c:v>0.19184936525390692</c:v>
                </c:pt>
                <c:pt idx="82">
                  <c:v>0.19185439232742676</c:v>
                </c:pt>
                <c:pt idx="83">
                  <c:v>0.19185943317844678</c:v>
                </c:pt>
                <c:pt idx="84">
                  <c:v>0.19186448786108731</c:v>
                </c:pt>
                <c:pt idx="85">
                  <c:v>0.19186955642974396</c:v>
                </c:pt>
                <c:pt idx="86">
                  <c:v>0.1918746389390911</c:v>
                </c:pt>
                <c:pt idx="87">
                  <c:v>0.19187973544407871</c:v>
                </c:pt>
                <c:pt idx="88">
                  <c:v>0.19188484599993735</c:v>
                </c:pt>
                <c:pt idx="89">
                  <c:v>0.19188997066218136</c:v>
                </c:pt>
                <c:pt idx="90">
                  <c:v>0.19189510948660712</c:v>
                </c:pt>
                <c:pt idx="91">
                  <c:v>0.19190026252929568</c:v>
                </c:pt>
                <c:pt idx="92">
                  <c:v>0.19190542984661649</c:v>
                </c:pt>
                <c:pt idx="93">
                  <c:v>0.19191061149522778</c:v>
                </c:pt>
                <c:pt idx="94">
                  <c:v>0.19191580753207668</c:v>
                </c:pt>
                <c:pt idx="95">
                  <c:v>0.19192101801440523</c:v>
                </c:pt>
                <c:pt idx="96">
                  <c:v>0.1919262429997495</c:v>
                </c:pt>
                <c:pt idx="97">
                  <c:v>0.19193148254594022</c:v>
                </c:pt>
                <c:pt idx="98">
                  <c:v>0.19193673671110731</c:v>
                </c:pt>
                <c:pt idx="99">
                  <c:v>0.19194200555368066</c:v>
                </c:pt>
                <c:pt idx="100">
                  <c:v>0.19194728913239181</c:v>
                </c:pt>
                <c:pt idx="101">
                  <c:v>0.19195258750627567</c:v>
                </c:pt>
                <c:pt idx="102">
                  <c:v>0.19195790073467342</c:v>
                </c:pt>
                <c:pt idx="103">
                  <c:v>0.19196322887723399</c:v>
                </c:pt>
                <c:pt idx="104">
                  <c:v>0.19196857199391504</c:v>
                </c:pt>
                <c:pt idx="105">
                  <c:v>0.19197393014498759</c:v>
                </c:pt>
                <c:pt idx="106">
                  <c:v>0.19197930339103292</c:v>
                </c:pt>
                <c:pt idx="107">
                  <c:v>0.19198469179295044</c:v>
                </c:pt>
                <c:pt idx="108">
                  <c:v>0.19199009541195708</c:v>
                </c:pt>
                <c:pt idx="109">
                  <c:v>0.19199551430958781</c:v>
                </c:pt>
                <c:pt idx="110">
                  <c:v>0.19200094854769981</c:v>
                </c:pt>
                <c:pt idx="111">
                  <c:v>0.19200639818847487</c:v>
                </c:pt>
                <c:pt idx="112">
                  <c:v>0.19201186329441883</c:v>
                </c:pt>
                <c:pt idx="113">
                  <c:v>0.1920173439283667</c:v>
                </c:pt>
                <c:pt idx="114">
                  <c:v>0.19202284015348156</c:v>
                </c:pt>
                <c:pt idx="115">
                  <c:v>0.19202835203326055</c:v>
                </c:pt>
                <c:pt idx="116">
                  <c:v>0.19203387963153429</c:v>
                </c:pt>
                <c:pt idx="117">
                  <c:v>0.19203942301246962</c:v>
                </c:pt>
                <c:pt idx="118">
                  <c:v>0.19204498224056996</c:v>
                </c:pt>
                <c:pt idx="119">
                  <c:v>0.19205055738068247</c:v>
                </c:pt>
                <c:pt idx="120">
                  <c:v>0.19205614849799602</c:v>
                </c:pt>
                <c:pt idx="121">
                  <c:v>0.19206175565804331</c:v>
                </c:pt>
                <c:pt idx="122">
                  <c:v>0.1920673789267047</c:v>
                </c:pt>
                <c:pt idx="123">
                  <c:v>0.19207301837021135</c:v>
                </c:pt>
                <c:pt idx="124">
                  <c:v>0.19207867405514623</c:v>
                </c:pt>
                <c:pt idx="125">
                  <c:v>0.19208434604844329</c:v>
                </c:pt>
                <c:pt idx="126">
                  <c:v>0.1920900344173973</c:v>
                </c:pt>
                <c:pt idx="127">
                  <c:v>0.19209573922965828</c:v>
                </c:pt>
                <c:pt idx="128">
                  <c:v>0.19210146055323823</c:v>
                </c:pt>
                <c:pt idx="129">
                  <c:v>0.19210719845651264</c:v>
                </c:pt>
                <c:pt idx="130">
                  <c:v>0.19211295300822434</c:v>
                </c:pt>
                <c:pt idx="131">
                  <c:v>0.19211872427748178</c:v>
                </c:pt>
                <c:pt idx="132">
                  <c:v>0.19212451233376521</c:v>
                </c:pt>
                <c:pt idx="133">
                  <c:v>0.19213031724692786</c:v>
                </c:pt>
                <c:pt idx="134">
                  <c:v>0.19213613908719729</c:v>
                </c:pt>
                <c:pt idx="135">
                  <c:v>0.19214197792518017</c:v>
                </c:pt>
                <c:pt idx="136">
                  <c:v>0.19214783383186318</c:v>
                </c:pt>
                <c:pt idx="137">
                  <c:v>0.19215370687861658</c:v>
                </c:pt>
                <c:pt idx="138">
                  <c:v>0.19215959713719516</c:v>
                </c:pt>
                <c:pt idx="139">
                  <c:v>0.19216550467974003</c:v>
                </c:pt>
                <c:pt idx="140">
                  <c:v>0.19217142957878619</c:v>
                </c:pt>
                <c:pt idx="141">
                  <c:v>0.19217737190725967</c:v>
                </c:pt>
                <c:pt idx="142">
                  <c:v>0.19218333173848318</c:v>
                </c:pt>
                <c:pt idx="143">
                  <c:v>0.19218930914617616</c:v>
                </c:pt>
                <c:pt idx="144">
                  <c:v>0.1921953042044604</c:v>
                </c:pt>
                <c:pt idx="145">
                  <c:v>0.19220131698786128</c:v>
                </c:pt>
                <c:pt idx="146">
                  <c:v>0.19220734757130931</c:v>
                </c:pt>
                <c:pt idx="147">
                  <c:v>0.19221339603014459</c:v>
                </c:pt>
                <c:pt idx="148">
                  <c:v>0.19221946244012006</c:v>
                </c:pt>
                <c:pt idx="149">
                  <c:v>0.19222554687740134</c:v>
                </c:pt>
                <c:pt idx="150">
                  <c:v>0.1922316494185729</c:v>
                </c:pt>
                <c:pt idx="151">
                  <c:v>0.19223777014063773</c:v>
                </c:pt>
                <c:pt idx="152">
                  <c:v>0.19224390912102285</c:v>
                </c:pt>
                <c:pt idx="153">
                  <c:v>0.19225006643757997</c:v>
                </c:pt>
                <c:pt idx="154">
                  <c:v>0.19225624216859086</c:v>
                </c:pt>
                <c:pt idx="155">
                  <c:v>0.19226243639276816</c:v>
                </c:pt>
                <c:pt idx="156">
                  <c:v>0.19226864918925701</c:v>
                </c:pt>
                <c:pt idx="157">
                  <c:v>0.19227488063764142</c:v>
                </c:pt>
                <c:pt idx="158">
                  <c:v>0.19228113081794715</c:v>
                </c:pt>
                <c:pt idx="159">
                  <c:v>0.19228739981063953</c:v>
                </c:pt>
                <c:pt idx="160">
                  <c:v>0.19229368769663285</c:v>
                </c:pt>
                <c:pt idx="161">
                  <c:v>0.19229999455729016</c:v>
                </c:pt>
                <c:pt idx="162">
                  <c:v>0.19230632047442536</c:v>
                </c:pt>
                <c:pt idx="163">
                  <c:v>0.1923126655303084</c:v>
                </c:pt>
                <c:pt idx="164">
                  <c:v>0.19231902980766971</c:v>
                </c:pt>
                <c:pt idx="165">
                  <c:v>0.1923254133896983</c:v>
                </c:pt>
                <c:pt idx="166">
                  <c:v>0.19233181636004834</c:v>
                </c:pt>
                <c:pt idx="167">
                  <c:v>0.19233823880284451</c:v>
                </c:pt>
                <c:pt idx="168">
                  <c:v>0.19234468080267889</c:v>
                </c:pt>
                <c:pt idx="169">
                  <c:v>0.1923511424446194</c:v>
                </c:pt>
                <c:pt idx="170">
                  <c:v>0.19235762381421193</c:v>
                </c:pt>
                <c:pt idx="171">
                  <c:v>0.19236412499748301</c:v>
                </c:pt>
                <c:pt idx="172">
                  <c:v>0.19237064608094326</c:v>
                </c:pt>
                <c:pt idx="173">
                  <c:v>0.1923771871515898</c:v>
                </c:pt>
                <c:pt idx="174">
                  <c:v>0.19238374829691107</c:v>
                </c:pt>
                <c:pt idx="175">
                  <c:v>0.19239032960489075</c:v>
                </c:pt>
                <c:pt idx="176">
                  <c:v>0.19239693116400811</c:v>
                </c:pt>
                <c:pt idx="177">
                  <c:v>0.19240355306324403</c:v>
                </c:pt>
                <c:pt idx="178">
                  <c:v>0.19241019539208498</c:v>
                </c:pt>
                <c:pt idx="179">
                  <c:v>0.19241685824052526</c:v>
                </c:pt>
                <c:pt idx="180">
                  <c:v>0.19242354169906836</c:v>
                </c:pt>
                <c:pt idx="181">
                  <c:v>0.19243024585873578</c:v>
                </c:pt>
                <c:pt idx="182">
                  <c:v>0.19243697081106551</c:v>
                </c:pt>
                <c:pt idx="183">
                  <c:v>0.19244371664811744</c:v>
                </c:pt>
                <c:pt idx="184">
                  <c:v>0.19245048346248014</c:v>
                </c:pt>
                <c:pt idx="185">
                  <c:v>0.1924572713472687</c:v>
                </c:pt>
                <c:pt idx="186">
                  <c:v>0.19246408039613275</c:v>
                </c:pt>
                <c:pt idx="187">
                  <c:v>0.19247091070325875</c:v>
                </c:pt>
                <c:pt idx="188">
                  <c:v>0.19247776236337383</c:v>
                </c:pt>
                <c:pt idx="189">
                  <c:v>0.19248463547174874</c:v>
                </c:pt>
                <c:pt idx="190">
                  <c:v>0.19249153012420436</c:v>
                </c:pt>
                <c:pt idx="191">
                  <c:v>0.19249844641711253</c:v>
                </c:pt>
                <c:pt idx="192">
                  <c:v>0.19250538444740009</c:v>
                </c:pt>
                <c:pt idx="193">
                  <c:v>0.19251234431255565</c:v>
                </c:pt>
                <c:pt idx="194">
                  <c:v>0.19251932611063027</c:v>
                </c:pt>
                <c:pt idx="195">
                  <c:v>0.19252632994024571</c:v>
                </c:pt>
                <c:pt idx="196">
                  <c:v>0.19253335590059134</c:v>
                </c:pt>
                <c:pt idx="197">
                  <c:v>0.19254040409143564</c:v>
                </c:pt>
                <c:pt idx="198">
                  <c:v>0.19254747461312605</c:v>
                </c:pt>
                <c:pt idx="199">
                  <c:v>0.19255456756659331</c:v>
                </c:pt>
                <c:pt idx="200">
                  <c:v>0.19256168305335963</c:v>
                </c:pt>
                <c:pt idx="201">
                  <c:v>0.19256882117553525</c:v>
                </c:pt>
                <c:pt idx="202">
                  <c:v>0.19257598203583035</c:v>
                </c:pt>
                <c:pt idx="203">
                  <c:v>0.19258316573755455</c:v>
                </c:pt>
                <c:pt idx="204">
                  <c:v>0.1925903723846224</c:v>
                </c:pt>
                <c:pt idx="205">
                  <c:v>0.19259760208156054</c:v>
                </c:pt>
                <c:pt idx="206">
                  <c:v>0.19260485493350724</c:v>
                </c:pt>
                <c:pt idx="207">
                  <c:v>0.19261213104621905</c:v>
                </c:pt>
                <c:pt idx="208">
                  <c:v>0.19261943052607605</c:v>
                </c:pt>
                <c:pt idx="209">
                  <c:v>0.19262675348008534</c:v>
                </c:pt>
                <c:pt idx="210">
                  <c:v>0.19263410001588691</c:v>
                </c:pt>
                <c:pt idx="211">
                  <c:v>0.19264147024175407</c:v>
                </c:pt>
                <c:pt idx="212">
                  <c:v>0.19264886426660383</c:v>
                </c:pt>
                <c:pt idx="213">
                  <c:v>0.19265628219999908</c:v>
                </c:pt>
                <c:pt idx="214">
                  <c:v>0.19266372415214986</c:v>
                </c:pt>
                <c:pt idx="215">
                  <c:v>0.19267119023392346</c:v>
                </c:pt>
                <c:pt idx="216">
                  <c:v>0.19267868055684681</c:v>
                </c:pt>
                <c:pt idx="217">
                  <c:v>0.19268619523311065</c:v>
                </c:pt>
                <c:pt idx="218">
                  <c:v>0.19269373437557499</c:v>
                </c:pt>
                <c:pt idx="219">
                  <c:v>0.19270129809777362</c:v>
                </c:pt>
                <c:pt idx="220">
                  <c:v>0.19270888651392126</c:v>
                </c:pt>
                <c:pt idx="221">
                  <c:v>0.19271649973891425</c:v>
                </c:pt>
                <c:pt idx="222">
                  <c:v>0.19272413788833984</c:v>
                </c:pt>
                <c:pt idx="223">
                  <c:v>0.19273180107847698</c:v>
                </c:pt>
                <c:pt idx="224">
                  <c:v>0.1927394894263077</c:v>
                </c:pt>
                <c:pt idx="225">
                  <c:v>0.19274720304951279</c:v>
                </c:pt>
                <c:pt idx="226">
                  <c:v>0.19275494206648855</c:v>
                </c:pt>
                <c:pt idx="227">
                  <c:v>0.19276270659634129</c:v>
                </c:pt>
                <c:pt idx="228">
                  <c:v>0.19277049675890023</c:v>
                </c:pt>
                <c:pt idx="229">
                  <c:v>0.19277831267471734</c:v>
                </c:pt>
                <c:pt idx="230">
                  <c:v>0.19278615446507685</c:v>
                </c:pt>
                <c:pt idx="231">
                  <c:v>0.19279402225199843</c:v>
                </c:pt>
                <c:pt idx="232">
                  <c:v>0.19280191615824394</c:v>
                </c:pt>
                <c:pt idx="233">
                  <c:v>0.1928098363073214</c:v>
                </c:pt>
                <c:pt idx="234">
                  <c:v>0.19281778282349016</c:v>
                </c:pt>
                <c:pt idx="235">
                  <c:v>0.19282575583177045</c:v>
                </c:pt>
                <c:pt idx="236">
                  <c:v>0.19283375545794509</c:v>
                </c:pt>
                <c:pt idx="237">
                  <c:v>0.19284178182856418</c:v>
                </c:pt>
                <c:pt idx="238">
                  <c:v>0.19284983507095627</c:v>
                </c:pt>
                <c:pt idx="239">
                  <c:v>0.19285791531322879</c:v>
                </c:pt>
                <c:pt idx="240">
                  <c:v>0.19286602268427724</c:v>
                </c:pt>
                <c:pt idx="241">
                  <c:v>0.1928741573137874</c:v>
                </c:pt>
                <c:pt idx="242">
                  <c:v>0.1928823193322467</c:v>
                </c:pt>
                <c:pt idx="243">
                  <c:v>0.19289050887094578</c:v>
                </c:pt>
                <c:pt idx="244">
                  <c:v>0.19289872606198555</c:v>
                </c:pt>
                <c:pt idx="245">
                  <c:v>0.19290697103828516</c:v>
                </c:pt>
                <c:pt idx="246">
                  <c:v>0.19291524393358433</c:v>
                </c:pt>
                <c:pt idx="247">
                  <c:v>0.19292354488245383</c:v>
                </c:pt>
                <c:pt idx="248">
                  <c:v>0.19293187402030018</c:v>
                </c:pt>
                <c:pt idx="249">
                  <c:v>0.19294023148337044</c:v>
                </c:pt>
                <c:pt idx="250">
                  <c:v>0.19294861740875993</c:v>
                </c:pt>
                <c:pt idx="251">
                  <c:v>0.1929570319344189</c:v>
                </c:pt>
                <c:pt idx="252">
                  <c:v>0.19296547519915946</c:v>
                </c:pt>
                <c:pt idx="253">
                  <c:v>0.19297394734265946</c:v>
                </c:pt>
                <c:pt idx="254">
                  <c:v>0.1929824485054715</c:v>
                </c:pt>
                <c:pt idx="255">
                  <c:v>0.19299097882903185</c:v>
                </c:pt>
                <c:pt idx="256">
                  <c:v>0.1929995384556604</c:v>
                </c:pt>
                <c:pt idx="257">
                  <c:v>0.19300812752857502</c:v>
                </c:pt>
                <c:pt idx="258">
                  <c:v>0.1930167461918906</c:v>
                </c:pt>
                <c:pt idx="259">
                  <c:v>0.19302539459063517</c:v>
                </c:pt>
                <c:pt idx="260">
                  <c:v>0.19303407287074933</c:v>
                </c:pt>
                <c:pt idx="261">
                  <c:v>0.19304278117909454</c:v>
                </c:pt>
                <c:pt idx="262">
                  <c:v>0.19305151966346534</c:v>
                </c:pt>
                <c:pt idx="263">
                  <c:v>0.19306028847258916</c:v>
                </c:pt>
                <c:pt idx="264">
                  <c:v>0.1930690877561394</c:v>
                </c:pt>
                <c:pt idx="265">
                  <c:v>0.19307791766473933</c:v>
                </c:pt>
                <c:pt idx="266">
                  <c:v>0.19308677834997245</c:v>
                </c:pt>
                <c:pt idx="267">
                  <c:v>0.19309566996438643</c:v>
                </c:pt>
                <c:pt idx="268">
                  <c:v>0.19310459266150162</c:v>
                </c:pt>
                <c:pt idx="269">
                  <c:v>0.19311354659582106</c:v>
                </c:pt>
                <c:pt idx="270">
                  <c:v>0.19312253192283607</c:v>
                </c:pt>
                <c:pt idx="271">
                  <c:v>0.19313154879903352</c:v>
                </c:pt>
                <c:pt idx="272">
                  <c:v>0.19314059738190462</c:v>
                </c:pt>
                <c:pt idx="273">
                  <c:v>0.19314967782995288</c:v>
                </c:pt>
                <c:pt idx="274">
                  <c:v>0.19315879030270247</c:v>
                </c:pt>
                <c:pt idx="275">
                  <c:v>0.19316793496070228</c:v>
                </c:pt>
                <c:pt idx="276">
                  <c:v>0.19317711196554019</c:v>
                </c:pt>
                <c:pt idx="277">
                  <c:v>0.19318632147984741</c:v>
                </c:pt>
                <c:pt idx="278">
                  <c:v>0.19319556366730678</c:v>
                </c:pt>
                <c:pt idx="279">
                  <c:v>0.19320483869266228</c:v>
                </c:pt>
                <c:pt idx="280">
                  <c:v>0.19321414672172763</c:v>
                </c:pt>
                <c:pt idx="281">
                  <c:v>0.19322348792139166</c:v>
                </c:pt>
                <c:pt idx="282">
                  <c:v>0.19323286245963145</c:v>
                </c:pt>
                <c:pt idx="283">
                  <c:v>0.19324227050551737</c:v>
                </c:pt>
                <c:pt idx="284">
                  <c:v>0.19325171222922446</c:v>
                </c:pt>
                <c:pt idx="285">
                  <c:v>0.19326118780203805</c:v>
                </c:pt>
                <c:pt idx="286">
                  <c:v>0.19327069739636582</c:v>
                </c:pt>
                <c:pt idx="287">
                  <c:v>0.19328024118574469</c:v>
                </c:pt>
                <c:pt idx="288">
                  <c:v>0.19328981934485007</c:v>
                </c:pt>
                <c:pt idx="289">
                  <c:v>0.19329943204950503</c:v>
                </c:pt>
                <c:pt idx="290">
                  <c:v>0.19330907947669229</c:v>
                </c:pt>
                <c:pt idx="291">
                  <c:v>0.19331876180455898</c:v>
                </c:pt>
                <c:pt idx="292">
                  <c:v>0.19332847921242768</c:v>
                </c:pt>
                <c:pt idx="293">
                  <c:v>0.1933382318808072</c:v>
                </c:pt>
                <c:pt idx="294">
                  <c:v>0.19334801999140083</c:v>
                </c:pt>
                <c:pt idx="295">
                  <c:v>0.19335784372711734</c:v>
                </c:pt>
                <c:pt idx="296">
                  <c:v>0.19336770327207747</c:v>
                </c:pt>
                <c:pt idx="297">
                  <c:v>0.19337759881162875</c:v>
                </c:pt>
                <c:pt idx="298">
                  <c:v>0.19338753053235058</c:v>
                </c:pt>
                <c:pt idx="299">
                  <c:v>0.19339749862206698</c:v>
                </c:pt>
                <c:pt idx="300">
                  <c:v>0.19340750326985678</c:v>
                </c:pt>
                <c:pt idx="301">
                  <c:v>0.19341754466606187</c:v>
                </c:pt>
                <c:pt idx="302">
                  <c:v>0.19342762300230015</c:v>
                </c:pt>
                <c:pt idx="303">
                  <c:v>0.19343773847147233</c:v>
                </c:pt>
                <c:pt idx="304">
                  <c:v>0.1934478912677767</c:v>
                </c:pt>
                <c:pt idx="305">
                  <c:v>0.19345808158671637</c:v>
                </c:pt>
                <c:pt idx="306">
                  <c:v>0.19346830962511216</c:v>
                </c:pt>
                <c:pt idx="307">
                  <c:v>0.19347857558111284</c:v>
                </c:pt>
                <c:pt idx="308">
                  <c:v>0.19348887965420267</c:v>
                </c:pt>
                <c:pt idx="309">
                  <c:v>0.19349922204521924</c:v>
                </c:pt>
                <c:pt idx="310">
                  <c:v>0.19350960295635866</c:v>
                </c:pt>
                <c:pt idx="311">
                  <c:v>0.19352002259118925</c:v>
                </c:pt>
                <c:pt idx="312">
                  <c:v>0.19353048115466326</c:v>
                </c:pt>
                <c:pt idx="313">
                  <c:v>0.19354097885312652</c:v>
                </c:pt>
                <c:pt idx="314">
                  <c:v>0.19355151589433137</c:v>
                </c:pt>
                <c:pt idx="315">
                  <c:v>0.19356209248744963</c:v>
                </c:pt>
                <c:pt idx="316">
                  <c:v>0.19357270884308053</c:v>
                </c:pt>
                <c:pt idx="317">
                  <c:v>0.19358336517326535</c:v>
                </c:pt>
                <c:pt idx="318">
                  <c:v>0.19359406169149984</c:v>
                </c:pt>
                <c:pt idx="319">
                  <c:v>0.19360479861274651</c:v>
                </c:pt>
                <c:pt idx="320">
                  <c:v>0.19361557615344252</c:v>
                </c:pt>
                <c:pt idx="321">
                  <c:v>0.19362639453151864</c:v>
                </c:pt>
                <c:pt idx="322">
                  <c:v>0.19363725396640652</c:v>
                </c:pt>
                <c:pt idx="323">
                  <c:v>0.19364815467905505</c:v>
                </c:pt>
                <c:pt idx="324">
                  <c:v>0.19365909689193969</c:v>
                </c:pt>
                <c:pt idx="325">
                  <c:v>0.19367008082907816</c:v>
                </c:pt>
                <c:pt idx="326">
                  <c:v>0.19368110671604294</c:v>
                </c:pt>
                <c:pt idx="327">
                  <c:v>0.19369217477997211</c:v>
                </c:pt>
                <c:pt idx="328">
                  <c:v>0.19370328524958422</c:v>
                </c:pt>
                <c:pt idx="329">
                  <c:v>0.19371443835519414</c:v>
                </c:pt>
                <c:pt idx="330">
                  <c:v>0.19372563432872159</c:v>
                </c:pt>
                <c:pt idx="331">
                  <c:v>0.19373687340370985</c:v>
                </c:pt>
                <c:pt idx="332">
                  <c:v>0.19374815581533458</c:v>
                </c:pt>
                <c:pt idx="333">
                  <c:v>0.19375948180042199</c:v>
                </c:pt>
                <c:pt idx="334">
                  <c:v>0.1937708515974616</c:v>
                </c:pt>
                <c:pt idx="335">
                  <c:v>0.19378226544661792</c:v>
                </c:pt>
                <c:pt idx="336">
                  <c:v>0.19379372358974933</c:v>
                </c:pt>
                <c:pt idx="337">
                  <c:v>0.1938052262704201</c:v>
                </c:pt>
                <c:pt idx="338">
                  <c:v>0.19381677373391351</c:v>
                </c:pt>
                <c:pt idx="339">
                  <c:v>0.193828366227249</c:v>
                </c:pt>
                <c:pt idx="340">
                  <c:v>0.1938400039991986</c:v>
                </c:pt>
                <c:pt idx="341">
                  <c:v>0.19385168730029659</c:v>
                </c:pt>
                <c:pt idx="342">
                  <c:v>0.19386341638286014</c:v>
                </c:pt>
                <c:pt idx="343">
                  <c:v>0.19387519150100274</c:v>
                </c:pt>
                <c:pt idx="344">
                  <c:v>0.19388701291064869</c:v>
                </c:pt>
                <c:pt idx="345">
                  <c:v>0.1938988808695507</c:v>
                </c:pt>
                <c:pt idx="346">
                  <c:v>0.19391079563730346</c:v>
                </c:pt>
                <c:pt idx="347">
                  <c:v>0.19392275747536378</c:v>
                </c:pt>
                <c:pt idx="348">
                  <c:v>0.19393476664706119</c:v>
                </c:pt>
                <c:pt idx="349">
                  <c:v>0.19394682341762068</c:v>
                </c:pt>
                <c:pt idx="350">
                  <c:v>0.19395892805417225</c:v>
                </c:pt>
                <c:pt idx="351">
                  <c:v>0.19397108082577322</c:v>
                </c:pt>
                <c:pt idx="352">
                  <c:v>0.19398328200342407</c:v>
                </c:pt>
                <c:pt idx="353">
                  <c:v>0.19399553186008286</c:v>
                </c:pt>
                <c:pt idx="354">
                  <c:v>0.19400783067068553</c:v>
                </c:pt>
                <c:pt idx="355">
                  <c:v>0.19402017871216065</c:v>
                </c:pt>
                <c:pt idx="356">
                  <c:v>0.19403257626344905</c:v>
                </c:pt>
                <c:pt idx="357">
                  <c:v>0.19404502360552264</c:v>
                </c:pt>
                <c:pt idx="358">
                  <c:v>0.19405752102139789</c:v>
                </c:pt>
                <c:pt idx="359">
                  <c:v>0.19407006879615746</c:v>
                </c:pt>
                <c:pt idx="360">
                  <c:v>0.19408266721697007</c:v>
                </c:pt>
                <c:pt idx="361">
                  <c:v>0.19409531657310503</c:v>
                </c:pt>
                <c:pt idx="362">
                  <c:v>0.19410801715595274</c:v>
                </c:pt>
                <c:pt idx="363">
                  <c:v>0.19412076925904392</c:v>
                </c:pt>
                <c:pt idx="364">
                  <c:v>0.19413357317807034</c:v>
                </c:pt>
                <c:pt idx="365">
                  <c:v>0.1941464292108987</c:v>
                </c:pt>
                <c:pt idx="366">
                  <c:v>0.19415933765759646</c:v>
                </c:pt>
                <c:pt idx="367">
                  <c:v>0.19417229882044981</c:v>
                </c:pt>
                <c:pt idx="368">
                  <c:v>0.19418531300397954</c:v>
                </c:pt>
                <c:pt idx="369">
                  <c:v>0.19419838051496677</c:v>
                </c:pt>
                <c:pt idx="370">
                  <c:v>0.19421150166247056</c:v>
                </c:pt>
                <c:pt idx="371">
                  <c:v>0.19422467675784905</c:v>
                </c:pt>
                <c:pt idx="372">
                  <c:v>0.19423790611477901</c:v>
                </c:pt>
                <c:pt idx="373">
                  <c:v>0.19425119004927896</c:v>
                </c:pt>
                <c:pt idx="374">
                  <c:v>0.19426452887972975</c:v>
                </c:pt>
                <c:pt idx="375">
                  <c:v>0.19427792292689497</c:v>
                </c:pt>
                <c:pt idx="376">
                  <c:v>0.19429137251394446</c:v>
                </c:pt>
                <c:pt idx="377">
                  <c:v>0.19430487796647355</c:v>
                </c:pt>
                <c:pt idx="378">
                  <c:v>0.19431843961252837</c:v>
                </c:pt>
                <c:pt idx="379">
                  <c:v>0.19433205778262735</c:v>
                </c:pt>
                <c:pt idx="380">
                  <c:v>0.19434573280978104</c:v>
                </c:pt>
                <c:pt idx="381">
                  <c:v>0.19435946502951998</c:v>
                </c:pt>
                <c:pt idx="382">
                  <c:v>0.19437325477991363</c:v>
                </c:pt>
                <c:pt idx="383">
                  <c:v>0.19438710240159662</c:v>
                </c:pt>
                <c:pt idx="384">
                  <c:v>0.19440100823778916</c:v>
                </c:pt>
                <c:pt idx="385">
                  <c:v>0.19441497263432592</c:v>
                </c:pt>
                <c:pt idx="386">
                  <c:v>0.19442899593967361</c:v>
                </c:pt>
                <c:pt idx="387">
                  <c:v>0.1944430785049624</c:v>
                </c:pt>
                <c:pt idx="388">
                  <c:v>0.19445722068400653</c:v>
                </c:pt>
                <c:pt idx="389">
                  <c:v>0.19447142283332802</c:v>
                </c:pt>
                <c:pt idx="390">
                  <c:v>0.19448568531218569</c:v>
                </c:pt>
                <c:pt idx="391">
                  <c:v>0.19450000848259963</c:v>
                </c:pt>
                <c:pt idx="392">
                  <c:v>0.19451439270937443</c:v>
                </c:pt>
                <c:pt idx="393">
                  <c:v>0.19452883836012924</c:v>
                </c:pt>
                <c:pt idx="394">
                  <c:v>0.19454334580531968</c:v>
                </c:pt>
                <c:pt idx="395">
                  <c:v>0.19455791541826814</c:v>
                </c:pt>
                <c:pt idx="396">
                  <c:v>0.19457254757519038</c:v>
                </c:pt>
                <c:pt idx="397">
                  <c:v>0.19458724265522123</c:v>
                </c:pt>
                <c:pt idx="398">
                  <c:v>0.19460200104044267</c:v>
                </c:pt>
                <c:pt idx="399">
                  <c:v>0.1946168231159108</c:v>
                </c:pt>
                <c:pt idx="400">
                  <c:v>0.19463170926968815</c:v>
                </c:pt>
                <c:pt idx="401">
                  <c:v>0.19464665989286514</c:v>
                </c:pt>
                <c:pt idx="402">
                  <c:v>0.19466167537959611</c:v>
                </c:pt>
                <c:pt idx="403">
                  <c:v>0.19467675612712354</c:v>
                </c:pt>
                <c:pt idx="404">
                  <c:v>0.19469190253581103</c:v>
                </c:pt>
                <c:pt idx="405">
                  <c:v>0.19470711500916846</c:v>
                </c:pt>
                <c:pt idx="406">
                  <c:v>0.19472239395388619</c:v>
                </c:pt>
                <c:pt idx="407">
                  <c:v>0.19473773977986564</c:v>
                </c:pt>
                <c:pt idx="408">
                  <c:v>0.19475315290024653</c:v>
                </c:pt>
                <c:pt idx="409">
                  <c:v>0.19476863373144204</c:v>
                </c:pt>
                <c:pt idx="410">
                  <c:v>0.19478418269316614</c:v>
                </c:pt>
                <c:pt idx="411">
                  <c:v>0.19479980020847087</c:v>
                </c:pt>
                <c:pt idx="412">
                  <c:v>0.1948154867037733</c:v>
                </c:pt>
                <c:pt idx="413">
                  <c:v>0.19483124260889015</c:v>
                </c:pt>
                <c:pt idx="414">
                  <c:v>0.19484706835707188</c:v>
                </c:pt>
                <c:pt idx="415">
                  <c:v>0.1948629643850355</c:v>
                </c:pt>
                <c:pt idx="416">
                  <c:v>0.19487893113299629</c:v>
                </c:pt>
                <c:pt idx="417">
                  <c:v>0.19489496904470491</c:v>
                </c:pt>
                <c:pt idx="418">
                  <c:v>0.19491107856748011</c:v>
                </c:pt>
                <c:pt idx="419">
                  <c:v>0.19492726015224274</c:v>
                </c:pt>
                <c:pt idx="420">
                  <c:v>0.19494351425355494</c:v>
                </c:pt>
                <c:pt idx="421">
                  <c:v>0.19495984132964944</c:v>
                </c:pt>
                <c:pt idx="422">
                  <c:v>0.19497624184247331</c:v>
                </c:pt>
                <c:pt idx="423">
                  <c:v>0.19499271625771741</c:v>
                </c:pt>
                <c:pt idx="424">
                  <c:v>0.19500926504485883</c:v>
                </c:pt>
                <c:pt idx="425">
                  <c:v>0.19502588867719373</c:v>
                </c:pt>
                <c:pt idx="426">
                  <c:v>0.19504258763187871</c:v>
                </c:pt>
                <c:pt idx="427">
                  <c:v>0.19505936238996888</c:v>
                </c:pt>
                <c:pt idx="428">
                  <c:v>0.19507621343645362</c:v>
                </c:pt>
                <c:pt idx="429">
                  <c:v>0.19509314126029678</c:v>
                </c:pt>
                <c:pt idx="430">
                  <c:v>0.19511014635447982</c:v>
                </c:pt>
                <c:pt idx="431">
                  <c:v>0.19512722921603651</c:v>
                </c:pt>
                <c:pt idx="432">
                  <c:v>0.19514439034609665</c:v>
                </c:pt>
                <c:pt idx="433">
                  <c:v>0.19516163024992877</c:v>
                </c:pt>
                <c:pt idx="434">
                  <c:v>0.19517894943697511</c:v>
                </c:pt>
                <c:pt idx="435">
                  <c:v>0.19519634842090205</c:v>
                </c:pt>
                <c:pt idx="436">
                  <c:v>0.19521382771963611</c:v>
                </c:pt>
                <c:pt idx="437">
                  <c:v>0.19523138785540881</c:v>
                </c:pt>
                <c:pt idx="438">
                  <c:v>0.19524902935480196</c:v>
                </c:pt>
                <c:pt idx="439">
                  <c:v>0.19526675274878977</c:v>
                </c:pt>
                <c:pt idx="440">
                  <c:v>0.19528455857278396</c:v>
                </c:pt>
                <c:pt idx="441">
                  <c:v>0.19530244736667923</c:v>
                </c:pt>
                <c:pt idx="442">
                  <c:v>0.1953204196748983</c:v>
                </c:pt>
                <c:pt idx="443">
                  <c:v>0.19533847604643662</c:v>
                </c:pt>
                <c:pt idx="444">
                  <c:v>0.19535661703491228</c:v>
                </c:pt>
                <c:pt idx="445">
                  <c:v>0.19537484319861245</c:v>
                </c:pt>
                <c:pt idx="446">
                  <c:v>0.19539315510053848</c:v>
                </c:pt>
                <c:pt idx="447">
                  <c:v>0.19541155330845769</c:v>
                </c:pt>
                <c:pt idx="448">
                  <c:v>0.19543003839494902</c:v>
                </c:pt>
                <c:pt idx="449">
                  <c:v>0.1954486109374578</c:v>
                </c:pt>
                <c:pt idx="450">
                  <c:v>0.19546727151833895</c:v>
                </c:pt>
                <c:pt idx="451">
                  <c:v>0.19548602072491544</c:v>
                </c:pt>
                <c:pt idx="452">
                  <c:v>0.19550485914952151</c:v>
                </c:pt>
                <c:pt idx="453">
                  <c:v>0.1955237873895625</c:v>
                </c:pt>
                <c:pt idx="454">
                  <c:v>0.19554280604756216</c:v>
                </c:pt>
                <c:pt idx="455">
                  <c:v>0.19556191573121853</c:v>
                </c:pt>
                <c:pt idx="456">
                  <c:v>0.19558111705345715</c:v>
                </c:pt>
                <c:pt idx="457">
                  <c:v>0.19560041063248537</c:v>
                </c:pt>
                <c:pt idx="458">
                  <c:v>0.19561979709184871</c:v>
                </c:pt>
                <c:pt idx="459">
                  <c:v>0.1956392770604847</c:v>
                </c:pt>
                <c:pt idx="460">
                  <c:v>0.19565885117278267</c:v>
                </c:pt>
                <c:pt idx="461">
                  <c:v>0.19567852006863931</c:v>
                </c:pt>
                <c:pt idx="462">
                  <c:v>0.19569828439351569</c:v>
                </c:pt>
                <c:pt idx="463">
                  <c:v>0.19571814479849903</c:v>
                </c:pt>
                <c:pt idx="464">
                  <c:v>0.19573810194035807</c:v>
                </c:pt>
                <c:pt idx="465">
                  <c:v>0.19575815648160794</c:v>
                </c:pt>
                <c:pt idx="466">
                  <c:v>0.19577830909056901</c:v>
                </c:pt>
                <c:pt idx="467">
                  <c:v>0.19579856044142699</c:v>
                </c:pt>
                <c:pt idx="468">
                  <c:v>0.19581891121429923</c:v>
                </c:pt>
                <c:pt idx="469">
                  <c:v>0.19583936209529429</c:v>
                </c:pt>
                <c:pt idx="470">
                  <c:v>0.19585991377657935</c:v>
                </c:pt>
                <c:pt idx="471">
                  <c:v>0.19588056695644243</c:v>
                </c:pt>
                <c:pt idx="472">
                  <c:v>0.19590132233935897</c:v>
                </c:pt>
                <c:pt idx="473">
                  <c:v>0.19592218063606059</c:v>
                </c:pt>
                <c:pt idx="474">
                  <c:v>0.19594314256359993</c:v>
                </c:pt>
                <c:pt idx="475">
                  <c:v>0.19596420884541929</c:v>
                </c:pt>
                <c:pt idx="476">
                  <c:v>0.19598538021142028</c:v>
                </c:pt>
                <c:pt idx="477">
                  <c:v>0.19600665739803499</c:v>
                </c:pt>
                <c:pt idx="478">
                  <c:v>0.1960280411482932</c:v>
                </c:pt>
                <c:pt idx="479">
                  <c:v>0.19604953221190097</c:v>
                </c:pt>
                <c:pt idx="480">
                  <c:v>0.19607113134530549</c:v>
                </c:pt>
                <c:pt idx="481">
                  <c:v>0.19609283931177274</c:v>
                </c:pt>
                <c:pt idx="482">
                  <c:v>0.19611465688146532</c:v>
                </c:pt>
                <c:pt idx="483">
                  <c:v>0.1961365848315092</c:v>
                </c:pt>
                <c:pt idx="484">
                  <c:v>0.19615862394608133</c:v>
                </c:pt>
                <c:pt idx="485">
                  <c:v>0.19618077501647668</c:v>
                </c:pt>
                <c:pt idx="486">
                  <c:v>0.19620303884119497</c:v>
                </c:pt>
                <c:pt idx="487">
                  <c:v>0.19622541622601541</c:v>
                </c:pt>
                <c:pt idx="488">
                  <c:v>0.19624790798407832</c:v>
                </c:pt>
                <c:pt idx="489">
                  <c:v>0.19627051493597028</c:v>
                </c:pt>
                <c:pt idx="490">
                  <c:v>0.19629323790979908</c:v>
                </c:pt>
                <c:pt idx="491">
                  <c:v>0.19631607774128607</c:v>
                </c:pt>
                <c:pt idx="492">
                  <c:v>0.19633903527384569</c:v>
                </c:pt>
                <c:pt idx="493">
                  <c:v>0.19636211135867387</c:v>
                </c:pt>
                <c:pt idx="494">
                  <c:v>0.19638530685483296</c:v>
                </c:pt>
                <c:pt idx="495">
                  <c:v>0.19640862262934367</c:v>
                </c:pt>
                <c:pt idx="496">
                  <c:v>0.19643205955726897</c:v>
                </c:pt>
                <c:pt idx="497">
                  <c:v>0.19645561852181234</c:v>
                </c:pt>
                <c:pt idx="498">
                  <c:v>0.19647930041440084</c:v>
                </c:pt>
                <c:pt idx="499">
                  <c:v>0.19650310613478528</c:v>
                </c:pt>
                <c:pt idx="500">
                  <c:v>0.19652703659113022</c:v>
                </c:pt>
                <c:pt idx="501">
                  <c:v>0.19655109270011292</c:v>
                </c:pt>
                <c:pt idx="502">
                  <c:v>0.19657527538701627</c:v>
                </c:pt>
                <c:pt idx="503">
                  <c:v>0.19659958558583079</c:v>
                </c:pt>
                <c:pt idx="504">
                  <c:v>0.19662402423935091</c:v>
                </c:pt>
                <c:pt idx="505">
                  <c:v>0.19664859229927598</c:v>
                </c:pt>
                <c:pt idx="506">
                  <c:v>0.19667329072631579</c:v>
                </c:pt>
                <c:pt idx="507">
                  <c:v>0.19669812049028934</c:v>
                </c:pt>
                <c:pt idx="508">
                  <c:v>0.19672308257023488</c:v>
                </c:pt>
                <c:pt idx="509">
                  <c:v>0.19674817795450858</c:v>
                </c:pt>
                <c:pt idx="510">
                  <c:v>0.19677340764090184</c:v>
                </c:pt>
                <c:pt idx="511">
                  <c:v>0.19679877263674248</c:v>
                </c:pt>
                <c:pt idx="512">
                  <c:v>0.19682427395900937</c:v>
                </c:pt>
                <c:pt idx="513">
                  <c:v>0.19684991263444482</c:v>
                </c:pt>
                <c:pt idx="514">
                  <c:v>0.19687568969966465</c:v>
                </c:pt>
                <c:pt idx="515">
                  <c:v>0.19690160620127925</c:v>
                </c:pt>
                <c:pt idx="516">
                  <c:v>0.19692766319600377</c:v>
                </c:pt>
                <c:pt idx="517">
                  <c:v>0.19695386175078328</c:v>
                </c:pt>
                <c:pt idx="518">
                  <c:v>0.19698020294290688</c:v>
                </c:pt>
                <c:pt idx="519">
                  <c:v>0.19700668786013403</c:v>
                </c:pt>
                <c:pt idx="520">
                  <c:v>0.19703331760081516</c:v>
                </c:pt>
                <c:pt idx="521">
                  <c:v>0.19706009327401755</c:v>
                </c:pt>
                <c:pt idx="522">
                  <c:v>0.19708701599965175</c:v>
                </c:pt>
                <c:pt idx="523">
                  <c:v>0.19711408690860294</c:v>
                </c:pt>
                <c:pt idx="524">
                  <c:v>0.19714130714285605</c:v>
                </c:pt>
                <c:pt idx="525">
                  <c:v>0.19716867785563469</c:v>
                </c:pt>
                <c:pt idx="526">
                  <c:v>0.19719620021152756</c:v>
                </c:pt>
                <c:pt idx="527">
                  <c:v>0.19722387538663286</c:v>
                </c:pt>
                <c:pt idx="528">
                  <c:v>0.19725170456868782</c:v>
                </c:pt>
                <c:pt idx="529">
                  <c:v>0.19727968895721518</c:v>
                </c:pt>
                <c:pt idx="530">
                  <c:v>0.19730782976366038</c:v>
                </c:pt>
                <c:pt idx="531">
                  <c:v>0.19733612821153917</c:v>
                </c:pt>
                <c:pt idx="532">
                  <c:v>0.19736458553657996</c:v>
                </c:pt>
                <c:pt idx="533">
                  <c:v>0.19739320298687252</c:v>
                </c:pt>
                <c:pt idx="534">
                  <c:v>0.19742198182302148</c:v>
                </c:pt>
                <c:pt idx="535">
                  <c:v>0.19745092331829289</c:v>
                </c:pt>
                <c:pt idx="536">
                  <c:v>0.19748002875877155</c:v>
                </c:pt>
                <c:pt idx="537">
                  <c:v>0.19750929944352044</c:v>
                </c:pt>
                <c:pt idx="538">
                  <c:v>0.19753873668472996</c:v>
                </c:pt>
                <c:pt idx="539">
                  <c:v>0.19756834180789187</c:v>
                </c:pt>
                <c:pt idx="540">
                  <c:v>0.19759811615195128</c:v>
                </c:pt>
                <c:pt idx="541">
                  <c:v>0.19762806106947936</c:v>
                </c:pt>
                <c:pt idx="542">
                  <c:v>0.19765817792683879</c:v>
                </c:pt>
                <c:pt idx="543">
                  <c:v>0.197688468104353</c:v>
                </c:pt>
                <c:pt idx="544">
                  <c:v>0.19771893299648161</c:v>
                </c:pt>
                <c:pt idx="545">
                  <c:v>0.19774957401199728</c:v>
                </c:pt>
                <c:pt idx="546">
                  <c:v>0.1977803925741568</c:v>
                </c:pt>
                <c:pt idx="547">
                  <c:v>0.19781139012089122</c:v>
                </c:pt>
                <c:pt idx="548">
                  <c:v>0.19784256810498183</c:v>
                </c:pt>
                <c:pt idx="549">
                  <c:v>0.19787392799424933</c:v>
                </c:pt>
                <c:pt idx="550">
                  <c:v>0.19790547127174263</c:v>
                </c:pt>
                <c:pt idx="551">
                  <c:v>0.19793719943592741</c:v>
                </c:pt>
                <c:pt idx="552">
                  <c:v>0.1979691140008854</c:v>
                </c:pt>
                <c:pt idx="553">
                  <c:v>0.19800121649650876</c:v>
                </c:pt>
                <c:pt idx="554">
                  <c:v>0.19803350846869872</c:v>
                </c:pt>
                <c:pt idx="555">
                  <c:v>0.19806599147957055</c:v>
                </c:pt>
                <c:pt idx="556">
                  <c:v>0.19809866710766183</c:v>
                </c:pt>
                <c:pt idx="557">
                  <c:v>0.19813153694813629</c:v>
                </c:pt>
                <c:pt idx="558">
                  <c:v>0.19816460261300103</c:v>
                </c:pt>
                <c:pt idx="559">
                  <c:v>0.19819786573131912</c:v>
                </c:pt>
                <c:pt idx="560">
                  <c:v>0.19823132794943132</c:v>
                </c:pt>
                <c:pt idx="561">
                  <c:v>0.19826499093117311</c:v>
                </c:pt>
                <c:pt idx="562">
                  <c:v>0.1982988563581061</c:v>
                </c:pt>
                <c:pt idx="563">
                  <c:v>0.19833292592974067</c:v>
                </c:pt>
                <c:pt idx="564">
                  <c:v>0.19836720136377567</c:v>
                </c:pt>
                <c:pt idx="565">
                  <c:v>0.19840168439632638</c:v>
                </c:pt>
                <c:pt idx="566">
                  <c:v>0.19843637678216844</c:v>
                </c:pt>
                <c:pt idx="567">
                  <c:v>0.19847128029498087</c:v>
                </c:pt>
                <c:pt idx="568">
                  <c:v>0.19850639672759024</c:v>
                </c:pt>
                <c:pt idx="569">
                  <c:v>0.1985417278922241</c:v>
                </c:pt>
                <c:pt idx="570">
                  <c:v>0.19857727562076291</c:v>
                </c:pt>
                <c:pt idx="571">
                  <c:v>0.19861304176499955</c:v>
                </c:pt>
                <c:pt idx="572">
                  <c:v>0.19864902819690275</c:v>
                </c:pt>
                <c:pt idx="573">
                  <c:v>0.19868523680888067</c:v>
                </c:pt>
                <c:pt idx="574">
                  <c:v>0.19872166951405143</c:v>
                </c:pt>
                <c:pt idx="575">
                  <c:v>0.19875832824652187</c:v>
                </c:pt>
                <c:pt idx="576">
                  <c:v>0.1987952149616625</c:v>
                </c:pt>
                <c:pt idx="577">
                  <c:v>0.19883233163639041</c:v>
                </c:pt>
                <c:pt idx="578">
                  <c:v>0.19886968026945867</c:v>
                </c:pt>
                <c:pt idx="579">
                  <c:v>0.19890726288174931</c:v>
                </c:pt>
                <c:pt idx="580">
                  <c:v>0.19894508151656751</c:v>
                </c:pt>
                <c:pt idx="581">
                  <c:v>0.19898313823994665</c:v>
                </c:pt>
                <c:pt idx="582">
                  <c:v>0.19902143514094839</c:v>
                </c:pt>
                <c:pt idx="583">
                  <c:v>0.19905997433198114</c:v>
                </c:pt>
                <c:pt idx="584">
                  <c:v>0.1990987579491105</c:v>
                </c:pt>
                <c:pt idx="585">
                  <c:v>0.19913778815238026</c:v>
                </c:pt>
                <c:pt idx="586">
                  <c:v>0.199177067126145</c:v>
                </c:pt>
                <c:pt idx="587">
                  <c:v>0.19921659707939204</c:v>
                </c:pt>
                <c:pt idx="588">
                  <c:v>0.19925638024608389</c:v>
                </c:pt>
                <c:pt idx="589">
                  <c:v>0.19929641888550026</c:v>
                </c:pt>
                <c:pt idx="590">
                  <c:v>0.19933671528258265</c:v>
                </c:pt>
                <c:pt idx="591">
                  <c:v>0.1993772717482874</c:v>
                </c:pt>
                <c:pt idx="592">
                  <c:v>0.19941809061994792</c:v>
                </c:pt>
                <c:pt idx="593">
                  <c:v>0.19945917426163712</c:v>
                </c:pt>
                <c:pt idx="594">
                  <c:v>0.19950052506453483</c:v>
                </c:pt>
                <c:pt idx="595">
                  <c:v>0.19954214544731039</c:v>
                </c:pt>
                <c:pt idx="596">
                  <c:v>0.19958403785650031</c:v>
                </c:pt>
                <c:pt idx="597">
                  <c:v>0.19962620476689907</c:v>
                </c:pt>
                <c:pt idx="598">
                  <c:v>0.19966864868195261</c:v>
                </c:pt>
                <c:pt idx="599">
                  <c:v>0.19971137213416318</c:v>
                </c:pt>
                <c:pt idx="600">
                  <c:v>0.1997543776854942</c:v>
                </c:pt>
                <c:pt idx="601">
                  <c:v>0.19979766792778847</c:v>
                </c:pt>
                <c:pt idx="602">
                  <c:v>0.19984124548318599</c:v>
                </c:pt>
                <c:pt idx="603">
                  <c:v>0.19988511300455511</c:v>
                </c:pt>
                <c:pt idx="604">
                  <c:v>0.19992927317593159</c:v>
                </c:pt>
                <c:pt idx="605">
                  <c:v>0.19997372871295413</c:v>
                </c:pt>
                <c:pt idx="606">
                  <c:v>0.20001848236332209</c:v>
                </c:pt>
                <c:pt idx="607">
                  <c:v>0.20006353690725029</c:v>
                </c:pt>
                <c:pt idx="608">
                  <c:v>0.20010889515793484</c:v>
                </c:pt>
                <c:pt idx="609">
                  <c:v>0.20015455996202666</c:v>
                </c:pt>
                <c:pt idx="610">
                  <c:v>0.20020053420011455</c:v>
                </c:pt>
                <c:pt idx="611">
                  <c:v>0.20024682078721248</c:v>
                </c:pt>
                <c:pt idx="612">
                  <c:v>0.20029342267326178</c:v>
                </c:pt>
                <c:pt idx="613">
                  <c:v>0.20034034284363081</c:v>
                </c:pt>
                <c:pt idx="614">
                  <c:v>0.2003875843196371</c:v>
                </c:pt>
                <c:pt idx="615">
                  <c:v>0.20043515015906618</c:v>
                </c:pt>
                <c:pt idx="616">
                  <c:v>0.20048304345670628</c:v>
                </c:pt>
                <c:pt idx="617">
                  <c:v>0.2005312673448908</c:v>
                </c:pt>
                <c:pt idx="618">
                  <c:v>0.20057982499404622</c:v>
                </c:pt>
                <c:pt idx="619">
                  <c:v>0.20062871961325737</c:v>
                </c:pt>
                <c:pt idx="620">
                  <c:v>0.20067795445083567</c:v>
                </c:pt>
                <c:pt idx="621">
                  <c:v>0.20072753279489716</c:v>
                </c:pt>
                <c:pt idx="622">
                  <c:v>0.20077745797395674</c:v>
                </c:pt>
                <c:pt idx="623">
                  <c:v>0.20082773335752463</c:v>
                </c:pt>
                <c:pt idx="624">
                  <c:v>0.2008783623567208</c:v>
                </c:pt>
                <c:pt idx="625">
                  <c:v>0.20092934842489474</c:v>
                </c:pt>
                <c:pt idx="626">
                  <c:v>0.2009806950582575</c:v>
                </c:pt>
                <c:pt idx="627">
                  <c:v>0.20103240579652723</c:v>
                </c:pt>
                <c:pt idx="628">
                  <c:v>0.20108448422358302</c:v>
                </c:pt>
                <c:pt idx="629">
                  <c:v>0.20113693396812857</c:v>
                </c:pt>
                <c:pt idx="630">
                  <c:v>0.20118975870437775</c:v>
                </c:pt>
                <c:pt idx="631">
                  <c:v>0.2012429621527366</c:v>
                </c:pt>
                <c:pt idx="632">
                  <c:v>0.20129654808051159</c:v>
                </c:pt>
                <c:pt idx="633">
                  <c:v>0.20135052030262213</c:v>
                </c:pt>
                <c:pt idx="634">
                  <c:v>0.20140488268232942</c:v>
                </c:pt>
                <c:pt idx="635">
                  <c:v>0.20145963913197693</c:v>
                </c:pt>
                <c:pt idx="636">
                  <c:v>0.20151479361374355</c:v>
                </c:pt>
                <c:pt idx="637">
                  <c:v>0.20157035014041505</c:v>
                </c:pt>
                <c:pt idx="638">
                  <c:v>0.20162631277616122</c:v>
                </c:pt>
                <c:pt idx="639">
                  <c:v>0.20168268563733421</c:v>
                </c:pt>
                <c:pt idx="640">
                  <c:v>0.20173947289327765</c:v>
                </c:pt>
                <c:pt idx="641">
                  <c:v>0.20179667876715401</c:v>
                </c:pt>
                <c:pt idx="642">
                  <c:v>0.20185430753678044</c:v>
                </c:pt>
                <c:pt idx="643">
                  <c:v>0.20191236353548853</c:v>
                </c:pt>
                <c:pt idx="644">
                  <c:v>0.20197085115299182</c:v>
                </c:pt>
                <c:pt idx="645">
                  <c:v>0.20202977483627574</c:v>
                </c:pt>
                <c:pt idx="646">
                  <c:v>0.20208913909049847</c:v>
                </c:pt>
                <c:pt idx="647">
                  <c:v>0.20214894847991502</c:v>
                </c:pt>
                <c:pt idx="648">
                  <c:v>0.20220920762880717</c:v>
                </c:pt>
                <c:pt idx="649">
                  <c:v>0.20226992122244747</c:v>
                </c:pt>
                <c:pt idx="650">
                  <c:v>0.20233109400806323</c:v>
                </c:pt>
                <c:pt idx="651">
                  <c:v>0.20239273079583328</c:v>
                </c:pt>
                <c:pt idx="652">
                  <c:v>0.2024548364598924</c:v>
                </c:pt>
                <c:pt idx="653">
                  <c:v>0.20251741593936243</c:v>
                </c:pt>
                <c:pt idx="654">
                  <c:v>0.20258047423939879</c:v>
                </c:pt>
                <c:pt idx="655">
                  <c:v>0.20264401643225669</c:v>
                </c:pt>
                <c:pt idx="656">
                  <c:v>0.20270804765837891</c:v>
                </c:pt>
                <c:pt idx="657">
                  <c:v>0.20277257312750613</c:v>
                </c:pt>
                <c:pt idx="658">
                  <c:v>0.20283759811980298</c:v>
                </c:pt>
                <c:pt idx="659">
                  <c:v>0.20290312798700941</c:v>
                </c:pt>
                <c:pt idx="660">
                  <c:v>0.20296916815361399</c:v>
                </c:pt>
                <c:pt idx="661">
                  <c:v>0.20303572411804863</c:v>
                </c:pt>
                <c:pt idx="662">
                  <c:v>0.20310280145390935</c:v>
                </c:pt>
                <c:pt idx="663">
                  <c:v>0.20317040581119189</c:v>
                </c:pt>
                <c:pt idx="664">
                  <c:v>0.20323854291756507</c:v>
                </c:pt>
                <c:pt idx="665">
                  <c:v>0.20330721857965336</c:v>
                </c:pt>
                <c:pt idx="666">
                  <c:v>0.20337643868435767</c:v>
                </c:pt>
                <c:pt idx="667">
                  <c:v>0.20344620920019682</c:v>
                </c:pt>
                <c:pt idx="668">
                  <c:v>0.20351653617867069</c:v>
                </c:pt>
                <c:pt idx="669">
                  <c:v>0.20358742575565469</c:v>
                </c:pt>
                <c:pt idx="670">
                  <c:v>0.2036588841528274</c:v>
                </c:pt>
                <c:pt idx="671">
                  <c:v>0.2037309176791112</c:v>
                </c:pt>
                <c:pt idx="672">
                  <c:v>0.20380353273215854</c:v>
                </c:pt>
                <c:pt idx="673">
                  <c:v>0.20387673579985538</c:v>
                </c:pt>
                <c:pt idx="674">
                  <c:v>0.20395053346185726</c:v>
                </c:pt>
                <c:pt idx="675">
                  <c:v>0.20402493239116179</c:v>
                </c:pt>
                <c:pt idx="676">
                  <c:v>0.20409993935570772</c:v>
                </c:pt>
                <c:pt idx="677">
                  <c:v>0.20417556122000052</c:v>
                </c:pt>
                <c:pt idx="678">
                  <c:v>0.20425180494678713</c:v>
                </c:pt>
                <c:pt idx="679">
                  <c:v>0.20432867759874554</c:v>
                </c:pt>
                <c:pt idx="680">
                  <c:v>0.20440618634022206</c:v>
                </c:pt>
                <c:pt idx="681">
                  <c:v>0.20448433843899561</c:v>
                </c:pt>
                <c:pt idx="682">
                  <c:v>0.20456314126808609</c:v>
                </c:pt>
                <c:pt idx="683">
                  <c:v>0.20464260230759013</c:v>
                </c:pt>
                <c:pt idx="684">
                  <c:v>0.20472272914656278</c:v>
                </c:pt>
                <c:pt idx="685">
                  <c:v>0.20480352948493424</c:v>
                </c:pt>
                <c:pt idx="686">
                  <c:v>0.20488501113546193</c:v>
                </c:pt>
                <c:pt idx="687">
                  <c:v>0.20496718202573197</c:v>
                </c:pt>
                <c:pt idx="688">
                  <c:v>0.20505005020019765</c:v>
                </c:pt>
                <c:pt idx="689">
                  <c:v>0.20513362382225403</c:v>
                </c:pt>
                <c:pt idx="690">
                  <c:v>0.2052179111763692</c:v>
                </c:pt>
                <c:pt idx="691">
                  <c:v>0.2053029206702473</c:v>
                </c:pt>
                <c:pt idx="692">
                  <c:v>0.20538866083704313</c:v>
                </c:pt>
                <c:pt idx="693">
                  <c:v>0.20547514033762557</c:v>
                </c:pt>
                <c:pt idx="694">
                  <c:v>0.2055623679628821</c:v>
                </c:pt>
                <c:pt idx="695">
                  <c:v>0.20565035263607537</c:v>
                </c:pt>
                <c:pt idx="696">
                  <c:v>0.20573910341525212</c:v>
                </c:pt>
                <c:pt idx="697">
                  <c:v>0.20582862949570152</c:v>
                </c:pt>
                <c:pt idx="698">
                  <c:v>0.2059189402124619</c:v>
                </c:pt>
                <c:pt idx="699">
                  <c:v>0.20601004504288947</c:v>
                </c:pt>
                <c:pt idx="700">
                  <c:v>0.20610195360927533</c:v>
                </c:pt>
                <c:pt idx="701">
                  <c:v>0.20619467568152031</c:v>
                </c:pt>
                <c:pt idx="702">
                  <c:v>0.20628822117987139</c:v>
                </c:pt>
                <c:pt idx="703">
                  <c:v>0.20638260017771376</c:v>
                </c:pt>
                <c:pt idx="704">
                  <c:v>0.20647782290441977</c:v>
                </c:pt>
                <c:pt idx="705">
                  <c:v>0.20657389974827314</c:v>
                </c:pt>
                <c:pt idx="706">
                  <c:v>0.20667084125944205</c:v>
                </c:pt>
                <c:pt idx="707">
                  <c:v>0.2067686581530257</c:v>
                </c:pt>
                <c:pt idx="708">
                  <c:v>0.20686736131216801</c:v>
                </c:pt>
                <c:pt idx="709">
                  <c:v>0.20696696179123783</c:v>
                </c:pt>
                <c:pt idx="710">
                  <c:v>0.20706747081907789</c:v>
                </c:pt>
                <c:pt idx="711">
                  <c:v>0.20716889980233288</c:v>
                </c:pt>
                <c:pt idx="712">
                  <c:v>0.2072712603288431</c:v>
                </c:pt>
                <c:pt idx="713">
                  <c:v>0.2073745641711193</c:v>
                </c:pt>
                <c:pt idx="714">
                  <c:v>0.207478823289897</c:v>
                </c:pt>
                <c:pt idx="715">
                  <c:v>0.20758404983776194</c:v>
                </c:pt>
                <c:pt idx="716">
                  <c:v>0.20769025616287248</c:v>
                </c:pt>
                <c:pt idx="717">
                  <c:v>0.20779745481274908</c:v>
                </c:pt>
                <c:pt idx="718">
                  <c:v>0.20790565853816198</c:v>
                </c:pt>
                <c:pt idx="719">
                  <c:v>0.20801488029710508</c:v>
                </c:pt>
                <c:pt idx="720">
                  <c:v>0.2081251332588579</c:v>
                </c:pt>
                <c:pt idx="721">
                  <c:v>0.20823643080814172</c:v>
                </c:pt>
                <c:pt idx="722">
                  <c:v>0.20834878654937447</c:v>
                </c:pt>
                <c:pt idx="723">
                  <c:v>0.20846221431101905</c:v>
                </c:pt>
                <c:pt idx="724">
                  <c:v>0.20857672815003758</c:v>
                </c:pt>
                <c:pt idx="725">
                  <c:v>0.20869234235644352</c:v>
                </c:pt>
                <c:pt idx="726">
                  <c:v>0.20880907145796512</c:v>
                </c:pt>
                <c:pt idx="727">
                  <c:v>0.20892693022481731</c:v>
                </c:pt>
                <c:pt idx="728">
                  <c:v>0.20904593367458091</c:v>
                </c:pt>
                <c:pt idx="729">
                  <c:v>0.20916609707720452</c:v>
                </c:pt>
                <c:pt idx="730">
                  <c:v>0.20928743596011704</c:v>
                </c:pt>
                <c:pt idx="731">
                  <c:v>0.20940996611346538</c:v>
                </c:pt>
                <c:pt idx="732">
                  <c:v>0.20953370359548085</c:v>
                </c:pt>
                <c:pt idx="733">
                  <c:v>0.20965866473796207</c:v>
                </c:pt>
                <c:pt idx="734">
                  <c:v>0.209784866151904</c:v>
                </c:pt>
                <c:pt idx="735">
                  <c:v>0.20991232473324992</c:v>
                </c:pt>
                <c:pt idx="736">
                  <c:v>0.21004105766878925</c:v>
                </c:pt>
                <c:pt idx="737">
                  <c:v>0.2101710824421959</c:v>
                </c:pt>
                <c:pt idx="738">
                  <c:v>0.21030241684021564</c:v>
                </c:pt>
                <c:pt idx="739">
                  <c:v>0.2104350789589986</c:v>
                </c:pt>
                <c:pt idx="740">
                  <c:v>0.21056908721059522</c:v>
                </c:pt>
                <c:pt idx="741">
                  <c:v>0.21070446032960141</c:v>
                </c:pt>
                <c:pt idx="742">
                  <c:v>0.21084121737998143</c:v>
                </c:pt>
                <c:pt idx="743">
                  <c:v>0.21097937776204251</c:v>
                </c:pt>
                <c:pt idx="744">
                  <c:v>0.21111896121959656</c:v>
                </c:pt>
                <c:pt idx="745">
                  <c:v>0.21125998784729397</c:v>
                </c:pt>
                <c:pt idx="746">
                  <c:v>0.21140247809814139</c:v>
                </c:pt>
                <c:pt idx="747">
                  <c:v>0.21154645279120812</c:v>
                </c:pt>
                <c:pt idx="748">
                  <c:v>0.21169193311952825</c:v>
                </c:pt>
                <c:pt idx="749">
                  <c:v>0.21183894065819908</c:v>
                </c:pt>
                <c:pt idx="750">
                  <c:v>0.21198749737269013</c:v>
                </c:pt>
                <c:pt idx="751">
                  <c:v>0.21213762562735455</c:v>
                </c:pt>
                <c:pt idx="752">
                  <c:v>0.21228934819417136</c:v>
                </c:pt>
                <c:pt idx="753">
                  <c:v>0.21244268826169685</c:v>
                </c:pt>
                <c:pt idx="754">
                  <c:v>0.21259766944425887</c:v>
                </c:pt>
                <c:pt idx="755">
                  <c:v>0.21275431579137927</c:v>
                </c:pt>
                <c:pt idx="756">
                  <c:v>0.21291265179744873</c:v>
                </c:pt>
                <c:pt idx="757">
                  <c:v>0.2130727024116445</c:v>
                </c:pt>
                <c:pt idx="758">
                  <c:v>0.21323449304811595</c:v>
                </c:pt>
                <c:pt idx="759">
                  <c:v>0.21339804959642858</c:v>
                </c:pt>
                <c:pt idx="760">
                  <c:v>0.21356339843229233</c:v>
                </c:pt>
                <c:pt idx="761">
                  <c:v>0.21373056642856164</c:v>
                </c:pt>
                <c:pt idx="762">
                  <c:v>0.21389958096653938</c:v>
                </c:pt>
                <c:pt idx="763">
                  <c:v>0.21407046994756992</c:v>
                </c:pt>
                <c:pt idx="764">
                  <c:v>0.21424326180495282</c:v>
                </c:pt>
                <c:pt idx="765">
                  <c:v>0.21441798551616723</c:v>
                </c:pt>
                <c:pt idx="766">
                  <c:v>0.21459467061542775</c:v>
                </c:pt>
                <c:pt idx="767">
                  <c:v>0.21477334720658492</c:v>
                </c:pt>
                <c:pt idx="768">
                  <c:v>0.21495404597636603</c:v>
                </c:pt>
                <c:pt idx="769">
                  <c:v>0.21513679820798584</c:v>
                </c:pt>
                <c:pt idx="770">
                  <c:v>0.21532163579512187</c:v>
                </c:pt>
                <c:pt idx="771">
                  <c:v>0.21550859125627844</c:v>
                </c:pt>
                <c:pt idx="772">
                  <c:v>0.21569769774954403</c:v>
                </c:pt>
                <c:pt idx="773">
                  <c:v>0.21588898908775683</c:v>
                </c:pt>
                <c:pt idx="774">
                  <c:v>0.21608249975409324</c:v>
                </c:pt>
                <c:pt idx="775">
                  <c:v>0.21627826491808844</c:v>
                </c:pt>
                <c:pt idx="776">
                  <c:v>0.21647632045210741</c:v>
                </c:pt>
                <c:pt idx="777">
                  <c:v>0.21667670294827732</c:v>
                </c:pt>
                <c:pt idx="778">
                  <c:v>0.2168794497358999</c:v>
                </c:pt>
                <c:pt idx="779">
                  <c:v>0.217084598899356</c:v>
                </c:pt>
                <c:pt idx="780">
                  <c:v>0.2172921892965195</c:v>
                </c:pt>
                <c:pt idx="781">
                  <c:v>0.21750226057769478</c:v>
                </c:pt>
                <c:pt idx="782">
                  <c:v>0.217714853205105</c:v>
                </c:pt>
                <c:pt idx="783">
                  <c:v>0.21793000847293226</c:v>
                </c:pt>
                <c:pt idx="784">
                  <c:v>0.21814776852794329</c:v>
                </c:pt>
                <c:pt idx="785">
                  <c:v>0.21836817639071554</c:v>
                </c:pt>
                <c:pt idx="786">
                  <c:v>0.21859127597747416</c:v>
                </c:pt>
                <c:pt idx="787">
                  <c:v>0.21881711212257987</c:v>
                </c:pt>
                <c:pt idx="788">
                  <c:v>0.21904573060167015</c:v>
                </c:pt>
                <c:pt idx="789">
                  <c:v>0.21927717815548597</c:v>
                </c:pt>
                <c:pt idx="790">
                  <c:v>0.21951150251440493</c:v>
                </c:pt>
                <c:pt idx="791">
                  <c:v>0.21974875242371092</c:v>
                </c:pt>
                <c:pt idx="792">
                  <c:v>0.2199889776696097</c:v>
                </c:pt>
                <c:pt idx="793">
                  <c:v>0.22023222910603649</c:v>
                </c:pt>
                <c:pt idx="794">
                  <c:v>0.22047855868226568</c:v>
                </c:pt>
                <c:pt idx="795">
                  <c:v>0.22072801947136203</c:v>
                </c:pt>
                <c:pt idx="796">
                  <c:v>0.22098066569949365</c:v>
                </c:pt>
                <c:pt idx="797">
                  <c:v>0.22123655277614773</c:v>
                </c:pt>
                <c:pt idx="798">
                  <c:v>0.2214957373252672</c:v>
                </c:pt>
                <c:pt idx="799">
                  <c:v>0.221758277217356</c:v>
                </c:pt>
                <c:pt idx="800">
                  <c:v>0.22202423160257245</c:v>
                </c:pt>
                <c:pt idx="801">
                  <c:v>0.22229366094486003</c:v>
                </c:pt>
                <c:pt idx="802">
                  <c:v>0.22256662705713598</c:v>
                </c:pt>
                <c:pt idx="803">
                  <c:v>0.2228431931375961</c:v>
                </c:pt>
                <c:pt idx="804">
                  <c:v>0.22312342380716363</c:v>
                </c:pt>
                <c:pt idx="805">
                  <c:v>0.22340738514811603</c:v>
                </c:pt>
                <c:pt idx="806">
                  <c:v>0.22369514474395313</c:v>
                </c:pt>
                <c:pt idx="807">
                  <c:v>0.22398677172054254</c:v>
                </c:pt>
                <c:pt idx="808">
                  <c:v>0.2242823367885724</c:v>
                </c:pt>
                <c:pt idx="809">
                  <c:v>0.22458191228739935</c:v>
                </c:pt>
                <c:pt idx="810">
                  <c:v>0.22488557223029731</c:v>
                </c:pt>
                <c:pt idx="811">
                  <c:v>0.22519339235119928</c:v>
                </c:pt>
                <c:pt idx="812">
                  <c:v>0.22550545015295934</c:v>
                </c:pt>
                <c:pt idx="813">
                  <c:v>0.22582182495721215</c:v>
                </c:pt>
                <c:pt idx="814">
                  <c:v>0.22614259795587677</c:v>
                </c:pt>
                <c:pt idx="815">
                  <c:v>0.22646785226437791</c:v>
                </c:pt>
                <c:pt idx="816">
                  <c:v>0.22679767297663977</c:v>
                </c:pt>
                <c:pt idx="817">
                  <c:v>0.22713214722193525</c:v>
                </c:pt>
                <c:pt idx="818">
                  <c:v>0.227471364223642</c:v>
                </c:pt>
                <c:pt idx="819">
                  <c:v>0.2278154153600058</c:v>
                </c:pt>
                <c:pt idx="820">
                  <c:v>0.2281643942269585</c:v>
                </c:pt>
                <c:pt idx="821">
                  <c:v>0.22851839670310348</c:v>
                </c:pt>
                <c:pt idx="822">
                  <c:v>0.22887752101692843</c:v>
                </c:pt>
                <c:pt idx="823">
                  <c:v>0.22924186781635322</c:v>
                </c:pt>
                <c:pt idx="824">
                  <c:v>0.22961154024068259</c:v>
                </c:pt>
                <c:pt idx="825">
                  <c:v>0.22998664399509372</c:v>
                </c:pt>
                <c:pt idx="826">
                  <c:v>0.23036728742772752</c:v>
                </c:pt>
                <c:pt idx="827">
                  <c:v>0.23075358160950887</c:v>
                </c:pt>
                <c:pt idx="828">
                  <c:v>0.23114564041680474</c:v>
                </c:pt>
                <c:pt idx="829">
                  <c:v>0.23154358061702812</c:v>
                </c:pt>
                <c:pt idx="830">
                  <c:v>0.2319475219573198</c:v>
                </c:pt>
                <c:pt idx="831">
                  <c:v>0.23235758725642924</c:v>
                </c:pt>
                <c:pt idx="832">
                  <c:v>0.23277390249992819</c:v>
                </c:pt>
                <c:pt idx="833">
                  <c:v>0.23319659693890424</c:v>
                </c:pt>
                <c:pt idx="834">
                  <c:v>0.23362580319226181</c:v>
                </c:pt>
                <c:pt idx="835">
                  <c:v>0.23406165735281512</c:v>
                </c:pt>
                <c:pt idx="836">
                  <c:v>0.23450429909729881</c:v>
                </c:pt>
                <c:pt idx="837">
                  <c:v>0.23495387180049326</c:v>
                </c:pt>
                <c:pt idx="838">
                  <c:v>0.23541052265363147</c:v>
                </c:pt>
                <c:pt idx="839">
                  <c:v>0.23587440278725724</c:v>
                </c:pt>
                <c:pt idx="840">
                  <c:v>0.23634566739876753</c:v>
                </c:pt>
                <c:pt idx="841">
                  <c:v>0.23682447588480493</c:v>
                </c:pt>
                <c:pt idx="842">
                  <c:v>0.23731099197873226</c:v>
                </c:pt>
                <c:pt idx="843">
                  <c:v>0.23780538389342337</c:v>
                </c:pt>
                <c:pt idx="844">
                  <c:v>0.23830782446958818</c:v>
                </c:pt>
                <c:pt idx="845">
                  <c:v>0.23881849132989505</c:v>
                </c:pt>
                <c:pt idx="846">
                  <c:v>0.2393375670391506</c:v>
                </c:pt>
                <c:pt idx="847">
                  <c:v>0.23986523927080827</c:v>
                </c:pt>
                <c:pt idx="848">
                  <c:v>0.24040170098009714</c:v>
                </c:pt>
                <c:pt idx="849">
                  <c:v>0.24094715058408103</c:v>
                </c:pt>
                <c:pt idx="850">
                  <c:v>0.24150179214896117</c:v>
                </c:pt>
                <c:pt idx="851">
                  <c:v>0.24206583558496927</c:v>
                </c:pt>
                <c:pt idx="852">
                  <c:v>0.24263949684919844</c:v>
                </c:pt>
                <c:pt idx="853">
                  <c:v>0.24322299815676163</c:v>
                </c:pt>
                <c:pt idx="854">
                  <c:v>0.24381656820064748</c:v>
                </c:pt>
                <c:pt idx="855">
                  <c:v>0.24442044238072921</c:v>
                </c:pt>
                <c:pt idx="856">
                  <c:v>0.24503486304232444</c:v>
                </c:pt>
                <c:pt idx="857">
                  <c:v>0.24566007972481152</c:v>
                </c:pt>
                <c:pt idx="858">
                  <c:v>0.24629634942075668</c:v>
                </c:pt>
                <c:pt idx="859">
                  <c:v>0.24694393684609722</c:v>
                </c:pt>
                <c:pt idx="860">
                  <c:v>0.2476031147219124</c:v>
                </c:pt>
                <c:pt idx="861">
                  <c:v>0.24827416406836661</c:v>
                </c:pt>
                <c:pt idx="862">
                  <c:v>0.24895737451143427</c:v>
                </c:pt>
                <c:pt idx="863">
                  <c:v>0.24965304460305329</c:v>
                </c:pt>
                <c:pt idx="864">
                  <c:v>0.25036148215539372</c:v>
                </c:pt>
                <c:pt idx="865">
                  <c:v>0.25108300458995575</c:v>
                </c:pt>
                <c:pt idx="866">
                  <c:v>0.2518179393022833</c:v>
                </c:pt>
                <c:pt idx="867">
                  <c:v>0.252566624043078</c:v>
                </c:pt>
                <c:pt idx="868">
                  <c:v>0.25332940731660342</c:v>
                </c:pt>
                <c:pt idx="869">
                  <c:v>0.25410664879726397</c:v>
                </c:pt>
                <c:pt idx="870">
                  <c:v>0.25489871976535172</c:v>
                </c:pt>
                <c:pt idx="871">
                  <c:v>0.25570600356296519</c:v>
                </c:pt>
                <c:pt idx="872">
                  <c:v>0.25652889607120483</c:v>
                </c:pt>
                <c:pt idx="873">
                  <c:v>0.25736780620979938</c:v>
                </c:pt>
                <c:pt idx="874">
                  <c:v>0.25822315646038541</c:v>
                </c:pt>
                <c:pt idx="875">
                  <c:v>0.25909538341476346</c:v>
                </c:pt>
                <c:pt idx="876">
                  <c:v>0.25998493834949449</c:v>
                </c:pt>
                <c:pt idx="877">
                  <c:v>0.26089228782835111</c:v>
                </c:pt>
                <c:pt idx="878">
                  <c:v>0.26181791433416418</c:v>
                </c:pt>
                <c:pt idx="879">
                  <c:v>0.26276231693175822</c:v>
                </c:pt>
                <c:pt idx="880">
                  <c:v>0.26372601196377515</c:v>
                </c:pt>
                <c:pt idx="881">
                  <c:v>0.26470953378125422</c:v>
                </c:pt>
                <c:pt idx="882">
                  <c:v>0.26571343551103971</c:v>
                </c:pt>
                <c:pt idx="883">
                  <c:v>0.26673828986216574</c:v>
                </c:pt>
                <c:pt idx="884">
                  <c:v>0.26778468997352556</c:v>
                </c:pt>
                <c:pt idx="885">
                  <c:v>0.26885325030532453</c:v>
                </c:pt>
                <c:pt idx="886">
                  <c:v>0.2699446075769365</c:v>
                </c:pt>
                <c:pt idx="887">
                  <c:v>0.27105942175400072</c:v>
                </c:pt>
                <c:pt idx="888">
                  <c:v>0.27219837708779515</c:v>
                </c:pt>
                <c:pt idx="889">
                  <c:v>0.27336218321010991</c:v>
                </c:pt>
                <c:pt idx="890">
                  <c:v>0.27455157628710597</c:v>
                </c:pt>
                <c:pt idx="891">
                  <c:v>0.27576732023587791</c:v>
                </c:pt>
                <c:pt idx="892">
                  <c:v>0.27701020800770676</c:v>
                </c:pt>
                <c:pt idx="893">
                  <c:v>0.27828106294230615</c:v>
                </c:pt>
                <c:pt idx="894">
                  <c:v>0.27958074019764256</c:v>
                </c:pt>
                <c:pt idx="895">
                  <c:v>0.2809101282602926</c:v>
                </c:pt>
                <c:pt idx="896">
                  <c:v>0.28227015054165377</c:v>
                </c:pt>
                <c:pt idx="897">
                  <c:v>0.28366176706572932</c:v>
                </c:pt>
                <c:pt idx="898">
                  <c:v>0.2850859762546562</c:v>
                </c:pt>
                <c:pt idx="899">
                  <c:v>0.2865438168186219</c:v>
                </c:pt>
                <c:pt idx="900">
                  <c:v>0.28803636975732833</c:v>
                </c:pt>
                <c:pt idx="901">
                  <c:v>0.28956476048073754</c:v>
                </c:pt>
                <c:pt idx="902">
                  <c:v>0.29113016105744371</c:v>
                </c:pt>
                <c:pt idx="903">
                  <c:v>0.29273379259970278</c:v>
                </c:pt>
                <c:pt idx="904">
                  <c:v>0.29437692779486829</c:v>
                </c:pt>
                <c:pt idx="905">
                  <c:v>0.29606089359379295</c:v>
                </c:pt>
                <c:pt idx="906">
                  <c:v>0.29778707406764737</c:v>
                </c:pt>
                <c:pt idx="907">
                  <c:v>0.29955691344554791</c:v>
                </c:pt>
                <c:pt idx="908">
                  <c:v>0.30137191934644542</c:v>
                </c:pt>
                <c:pt idx="909">
                  <c:v>0.30323366621989972</c:v>
                </c:pt>
                <c:pt idx="910">
                  <c:v>0.30514379901158795</c:v>
                </c:pt>
                <c:pt idx="911">
                  <c:v>0.30710403707085376</c:v>
                </c:pt>
                <c:pt idx="912">
                  <c:v>0.3091161783190598</c:v>
                </c:pt>
                <c:pt idx="913">
                  <c:v>0.31118210369924548</c:v>
                </c:pt>
                <c:pt idx="914">
                  <c:v>0.31330378192943525</c:v>
                </c:pt>
                <c:pt idx="915">
                  <c:v>0.31548327458396291</c:v>
                </c:pt>
                <c:pt idx="916">
                  <c:v>0.31772274152947788</c:v>
                </c:pt>
                <c:pt idx="917">
                  <c:v>0.32002444674476932</c:v>
                </c:pt>
                <c:pt idx="918">
                  <c:v>0.32239076455630256</c:v>
                </c:pt>
                <c:pt idx="919">
                  <c:v>0.3248241863244602</c:v>
                </c:pt>
                <c:pt idx="920">
                  <c:v>0.32732732761881378</c:v>
                </c:pt>
                <c:pt idx="921">
                  <c:v>0.32990293592458197</c:v>
                </c:pt>
                <c:pt idx="922">
                  <c:v>0.33255389892657156</c:v>
                </c:pt>
                <c:pt idx="923">
                  <c:v>0.33528325342156728</c:v>
                </c:pt>
                <c:pt idx="924">
                  <c:v>0.33809419491536613</c:v>
                </c:pt>
                <c:pt idx="925">
                  <c:v>0.34099008796635266</c:v>
                </c:pt>
                <c:pt idx="926">
                  <c:v>0.34397447734410702</c:v>
                </c:pt>
                <c:pt idx="927">
                  <c:v>0.34705110007864171</c:v>
                </c:pt>
                <c:pt idx="928">
                  <c:v>0.35022389848406654</c:v>
                </c:pt>
                <c:pt idx="929">
                  <c:v>0.35349703424951223</c:v>
                </c:pt>
                <c:pt idx="930">
                  <c:v>0.35687490370038349</c:v>
                </c:pt>
                <c:pt idx="931">
                  <c:v>0.36036215434445257</c:v>
                </c:pt>
                <c:pt idx="932">
                  <c:v>0.36396370283030266</c:v>
                </c:pt>
                <c:pt idx="933">
                  <c:v>0.36768475446012605</c:v>
                </c:pt>
                <c:pt idx="934">
                  <c:v>0.37153082441546875</c:v>
                </c:pt>
                <c:pt idx="935">
                  <c:v>0.37550776087306997</c:v>
                </c:pt>
                <c:pt idx="936">
                  <c:v>0.3796217702091591</c:v>
                </c:pt>
                <c:pt idx="937">
                  <c:v>0.38387944451453365</c:v>
                </c:pt>
                <c:pt idx="938">
                  <c:v>0.38828779167005317</c:v>
                </c:pt>
                <c:pt idx="939">
                  <c:v>0.39285426826329661</c:v>
                </c:pt>
                <c:pt idx="940">
                  <c:v>0.3975868156625984</c:v>
                </c:pt>
                <c:pt idx="941">
                  <c:v>0.4024938996053003</c:v>
                </c:pt>
                <c:pt idx="942">
                  <c:v>0.40758455370347801</c:v>
                </c:pt>
                <c:pt idx="943">
                  <c:v>0.4128684273238562</c:v>
                </c:pt>
                <c:pt idx="944">
                  <c:v>0.41835583835987311</c:v>
                </c:pt>
                <c:pt idx="945">
                  <c:v>0.42405783148463272</c:v>
                </c:pt>
                <c:pt idx="946">
                  <c:v>0.42998624255505302</c:v>
                </c:pt>
                <c:pt idx="947">
                  <c:v>0.43615376993200744</c:v>
                </c:pt>
                <c:pt idx="948">
                  <c:v>0.44257405359075419</c:v>
                </c:pt>
                <c:pt idx="949">
                  <c:v>0.44926176302317278</c:v>
                </c:pt>
                <c:pt idx="950">
                  <c:v>0.45623269508166586</c:v>
                </c:pt>
                <c:pt idx="951">
                  <c:v>0.46350388308746637</c:v>
                </c:pt>
                <c:pt idx="952">
                  <c:v>0.47109371872870004</c:v>
                </c:pt>
                <c:pt idx="953">
                  <c:v>0.47902208851097655</c:v>
                </c:pt>
                <c:pt idx="954">
                  <c:v>0.48731052680257264</c:v>
                </c:pt>
                <c:pt idx="955">
                  <c:v>0.49598238784536125</c:v>
                </c:pt>
                <c:pt idx="956">
                  <c:v>0.50506303949170706</c:v>
                </c:pt>
                <c:pt idx="957">
                  <c:v>0.51458008188825344</c:v>
                </c:pt>
                <c:pt idx="958">
                  <c:v>0.52456359487507742</c:v>
                </c:pt>
                <c:pt idx="959">
                  <c:v>0.53504641852034007</c:v>
                </c:pt>
                <c:pt idx="960">
                  <c:v>0.5460644719891854</c:v>
                </c:pt>
                <c:pt idx="961">
                  <c:v>0.55765711687731379</c:v>
                </c:pt>
                <c:pt idx="962">
                  <c:v>0.56986757225819973</c:v>
                </c:pt>
                <c:pt idx="963">
                  <c:v>0.58274339003887077</c:v>
                </c:pt>
                <c:pt idx="964">
                  <c:v>0.59633700084266872</c:v>
                </c:pt>
                <c:pt idx="965">
                  <c:v>0.61070634260074907</c:v>
                </c:pt>
                <c:pt idx="966">
                  <c:v>0.62591558641283995</c:v>
                </c:pt>
                <c:pt idx="967">
                  <c:v>0.64203597712641181</c:v>
                </c:pt>
                <c:pt idx="968">
                  <c:v>0.65914680959593019</c:v>
                </c:pt>
                <c:pt idx="969">
                  <c:v>0.67733656586046798</c:v>
                </c:pt>
                <c:pt idx="970">
                  <c:v>0.69670424368750083</c:v>
                </c:pt>
                <c:pt idx="971">
                  <c:v>0.71736091327397022</c:v>
                </c:pt>
                <c:pt idx="972">
                  <c:v>0.73943154660791122</c:v>
                </c:pt>
                <c:pt idx="973">
                  <c:v>0.76305717333844325</c:v>
                </c:pt>
                <c:pt idx="974">
                  <c:v>0.78839742825931514</c:v>
                </c:pt>
                <c:pt idx="975">
                  <c:v>0.8156335689423837</c:v>
                </c:pt>
                <c:pt idx="976">
                  <c:v>0.84497205783690477</c:v>
                </c:pt>
                <c:pt idx="977">
                  <c:v>0.87664882122643428</c:v>
                </c:pt>
                <c:pt idx="978">
                  <c:v>0.91093431727311502</c:v>
                </c:pt>
                <c:pt idx="979">
                  <c:v>0.94813956548309286</c:v>
                </c:pt>
                <c:pt idx="980">
                  <c:v>0.98862330696728606</c:v>
                </c:pt>
                <c:pt idx="981">
                  <c:v>1.0328004721076265</c:v>
                </c:pt>
                <c:pt idx="982">
                  <c:v>1.0811521166658631</c:v>
                </c:pt>
                <c:pt idx="983">
                  <c:v>1.1342369245998078</c:v>
                </c:pt>
                <c:pt idx="984">
                  <c:v>1.1927042209175982</c:v>
                </c:pt>
                <c:pt idx="985">
                  <c:v>1.2573081088883382</c:v>
                </c:pt>
                <c:pt idx="986">
                  <c:v>1.3289216950564178</c:v>
                </c:pt>
                <c:pt idx="987">
                  <c:v>1.4085491290380132</c:v>
                </c:pt>
                <c:pt idx="988">
                  <c:v>1.4973308996198287</c:v>
                </c:pt>
                <c:pt idx="989">
                  <c:v>1.5965337009873326</c:v>
                </c:pt>
                <c:pt idx="990">
                  <c:v>1.7075089180286156</c:v>
                </c:pt>
                <c:pt idx="991">
                  <c:v>1.831591454605807</c:v>
                </c:pt>
                <c:pt idx="992">
                  <c:v>1.9698909745238606</c:v>
                </c:pt>
                <c:pt idx="993">
                  <c:v>2.1228998461988295</c:v>
                </c:pt>
                <c:pt idx="994">
                  <c:v>2.2898130691245648</c:v>
                </c:pt>
                <c:pt idx="995">
                  <c:v>2.4674557126720091</c:v>
                </c:pt>
                <c:pt idx="996">
                  <c:v>2.6488257025580042</c:v>
                </c:pt>
                <c:pt idx="997">
                  <c:v>2.8216337118418537</c:v>
                </c:pt>
                <c:pt idx="998">
                  <c:v>2.9679495875351098</c:v>
                </c:pt>
                <c:pt idx="999">
                  <c:v>3.0667171088307126</c:v>
                </c:pt>
                <c:pt idx="1000">
                  <c:v>3.1000645154576998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D2CA-4322-A2B7-09FAD79751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2456"/>
        <c:axId val="240262848"/>
      </c:scatterChart>
      <c:valAx>
        <c:axId val="240262456"/>
        <c:scaling>
          <c:orientation val="minMax"/>
          <c:max val="1.02"/>
          <c:min val="0.8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>
                    <a:latin typeface="+mj-lt"/>
                    <a:cs typeface="Times New Roman" panose="02020603050405020304" pitchFamily="18" charset="0"/>
                  </a:defRPr>
                </a:pPr>
                <a:r>
                  <a:rPr lang="en-US" sz="1000" b="0" i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vitesse [pu]</a:t>
                </a:r>
              </a:p>
            </c:rich>
          </c:tx>
          <c:overlay val="0"/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2848"/>
        <c:crosses val="autoZero"/>
        <c:crossBetween val="midCat"/>
        <c:majorUnit val="5.000000000000001E-2"/>
        <c:minorUnit val="2.5000000000000005E-2"/>
      </c:valAx>
      <c:valAx>
        <c:axId val="240262848"/>
        <c:scaling>
          <c:orientation val="minMax"/>
          <c:max val="3.8"/>
          <c:min val="0"/>
        </c:scaling>
        <c:delete val="0"/>
        <c:axPos val="l"/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2456"/>
        <c:crosses val="autoZero"/>
        <c:crossBetween val="midCat"/>
        <c:majorUnit val="1"/>
        <c:minorUnit val="0.5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0"/>
          <c:order val="0"/>
          <c:tx>
            <c:strRef>
              <c:f>'Couple - Tension'!$C$23</c:f>
              <c:strCache>
                <c:ptCount val="1"/>
                <c:pt idx="0">
                  <c:v>Tem1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Tension'!$C$24:$C$223</c:f>
              <c:numCache>
                <c:formatCode>General</c:formatCode>
                <c:ptCount val="200"/>
                <c:pt idx="0">
                  <c:v>9.8834453917673173</c:v>
                </c:pt>
                <c:pt idx="1">
                  <c:v>9.9781684469435241</c:v>
                </c:pt>
                <c:pt idx="2">
                  <c:v>10.074691150841289</c:v>
                </c:pt>
                <c:pt idx="3">
                  <c:v>10.173064206336598</c:v>
                </c:pt>
                <c:pt idx="4">
                  <c:v>10.273340191646062</c:v>
                </c:pt>
                <c:pt idx="5">
                  <c:v>10.375573645149935</c:v>
                </c:pt>
                <c:pt idx="6">
                  <c:v>10.479821154671008</c:v>
                </c:pt>
                <c:pt idx="7">
                  <c:v>10.586141451468613</c:v>
                </c:pt>
                <c:pt idx="8">
                  <c:v>10.694595509222582</c:v>
                </c:pt>
                <c:pt idx="9">
                  <c:v>10.805246648298461</c:v>
                </c:pt>
                <c:pt idx="10">
                  <c:v>10.91816064560285</c:v>
                </c:pt>
                <c:pt idx="11">
                  <c:v>11.033405850355969</c:v>
                </c:pt>
                <c:pt idx="12">
                  <c:v>11.151053306127709</c:v>
                </c:pt>
                <c:pt idx="13">
                  <c:v>11.271176879503688</c:v>
                </c:pt>
                <c:pt idx="14">
                  <c:v>11.393853395768666</c:v>
                </c:pt>
                <c:pt idx="15">
                  <c:v>11.519162782016517</c:v>
                </c:pt>
                <c:pt idx="16">
                  <c:v>11.647188218118574</c:v>
                </c:pt>
                <c:pt idx="17">
                  <c:v>11.77801629600537</c:v>
                </c:pt>
                <c:pt idx="18">
                  <c:v>11.911737187740524</c:v>
                </c:pt>
                <c:pt idx="19">
                  <c:v>12.048444822889834</c:v>
                </c:pt>
                <c:pt idx="20">
                  <c:v>12.188237075712777</c:v>
                </c:pt>
                <c:pt idx="21">
                  <c:v>12.331215962727851</c:v>
                </c:pt>
                <c:pt idx="22">
                  <c:v>12.477487851226799</c:v>
                </c:pt>
                <c:pt idx="23">
                  <c:v>12.627163679335322</c:v>
                </c:pt>
                <c:pt idx="24">
                  <c:v>12.780359188238887</c:v>
                </c:pt>
                <c:pt idx="25">
                  <c:v>12.937195167210781</c:v>
                </c:pt>
                <c:pt idx="26">
                  <c:v>13.097797712094863</c:v>
                </c:pt>
                <c:pt idx="27">
                  <c:v>13.262298497906139</c:v>
                </c:pt>
                <c:pt idx="28">
                  <c:v>13.430835066217133</c:v>
                </c:pt>
                <c:pt idx="29">
                  <c:v>13.603551127994878</c:v>
                </c:pt>
                <c:pt idx="30">
                  <c:v>13.780596882540555</c:v>
                </c:pt>
                <c:pt idx="31">
                  <c:v>13.962129353157863</c:v>
                </c:pt>
                <c:pt idx="32">
                  <c:v>14.148312740134561</c:v>
                </c:pt>
                <c:pt idx="33">
                  <c:v>14.339318791559606</c:v>
                </c:pt>
                <c:pt idx="34">
                  <c:v>14.535327192411007</c:v>
                </c:pt>
                <c:pt idx="35">
                  <c:v>14.736525972230897</c:v>
                </c:pt>
                <c:pt idx="36">
                  <c:v>14.943111931546639</c:v>
                </c:pt>
                <c:pt idx="37">
                  <c:v>15.155291086990566</c:v>
                </c:pt>
                <c:pt idx="38">
                  <c:v>15.373279134805291</c:v>
                </c:pt>
                <c:pt idx="39">
                  <c:v>15.597301932081598</c:v>
                </c:pt>
                <c:pt idx="40">
                  <c:v>15.827595994645378</c:v>
                </c:pt>
                <c:pt idx="41">
                  <c:v>16.064409009967143</c:v>
                </c:pt>
                <c:pt idx="42">
                  <c:v>16.308000362786437</c:v>
                </c:pt>
                <c:pt idx="43">
                  <c:v>16.558641670292335</c:v>
                </c:pt>
                <c:pt idx="44">
                  <c:v>16.81661732264023</c:v>
                </c:pt>
                <c:pt idx="45">
                  <c:v>17.082225023266286</c:v>
                </c:pt>
                <c:pt idx="46">
                  <c:v>17.355776321823683</c:v>
                </c:pt>
                <c:pt idx="47">
                  <c:v>17.637597130535696</c:v>
                </c:pt>
                <c:pt idx="48">
                  <c:v>17.928028212247735</c:v>
                </c:pt>
                <c:pt idx="49">
                  <c:v>18.227425625350211</c:v>
                </c:pt>
                <c:pt idx="50">
                  <c:v>18.536161106896124</c:v>
                </c:pt>
                <c:pt idx="51">
                  <c:v>18.854622370476527</c:v>
                </c:pt>
                <c:pt idx="52">
                  <c:v>19.183213289526009</c:v>
                </c:pt>
                <c:pt idx="53">
                  <c:v>19.522353929439149</c:v>
                </c:pt>
                <c:pt idx="54">
                  <c:v>19.872480382848963</c:v>
                </c:pt>
                <c:pt idx="55">
                  <c:v>20.234044351229663</c:v>
                </c:pt>
                <c:pt idx="56">
                  <c:v>20.607512402110345</c:v>
                </c:pt>
                <c:pt idx="57">
                  <c:v>20.993364813966519</c:v>
                </c:pt>
                <c:pt idx="58">
                  <c:v>21.392093899463955</c:v>
                </c:pt>
                <c:pt idx="59">
                  <c:v>21.80420167113283</c:v>
                </c:pt>
                <c:pt idx="60">
                  <c:v>22.230196680444966</c:v>
                </c:pt>
                <c:pt idx="61">
                  <c:v>22.670589820028503</c:v>
                </c:pt>
                <c:pt idx="62">
                  <c:v>23.125888827329543</c:v>
                </c:pt>
                <c:pt idx="63">
                  <c:v>23.596591163853891</c:v>
                </c:pt>
                <c:pt idx="64">
                  <c:v>24.083174863970235</c:v>
                </c:pt>
                <c:pt idx="65">
                  <c:v>24.586086847097775</c:v>
                </c:pt>
                <c:pt idx="66">
                  <c:v>25.105728061901072</c:v>
                </c:pt>
                <c:pt idx="67">
                  <c:v>25.642434674609735</c:v>
                </c:pt>
                <c:pt idx="68">
                  <c:v>26.196454318023058</c:v>
                </c:pt>
                <c:pt idx="69">
                  <c:v>26.767916173637129</c:v>
                </c:pt>
                <c:pt idx="70">
                  <c:v>27.356793355091408</c:v>
                </c:pt>
                <c:pt idx="71">
                  <c:v>27.96285568295708</c:v>
                </c:pt>
                <c:pt idx="72">
                  <c:v>28.585610472625437</c:v>
                </c:pt>
                <c:pt idx="73">
                  <c:v>29.224228380443048</c:v>
                </c:pt>
                <c:pt idx="74">
                  <c:v>29.877450648762217</c:v>
                </c:pt>
                <c:pt idx="75">
                  <c:v>30.543473239363934</c:v>
                </c:pt>
                <c:pt idx="76">
                  <c:v>31.219802332337522</c:v>
                </c:pt>
                <c:pt idx="77">
                  <c:v>31.903074490879625</c:v>
                </c:pt>
                <c:pt idx="78">
                  <c:v>32.588833471860191</c:v>
                </c:pt>
                <c:pt idx="79">
                  <c:v>33.271254261104836</c:v>
                </c:pt>
                <c:pt idx="80">
                  <c:v>33.942803571021649</c:v>
                </c:pt>
                <c:pt idx="81">
                  <c:v>34.593825024051959</c:v>
                </c:pt>
                <c:pt idx="82">
                  <c:v>35.212037032578898</c:v>
                </c:pt>
                <c:pt idx="83">
                  <c:v>35.78193277069758</c:v>
                </c:pt>
                <c:pt idx="84">
                  <c:v>36.284075894785886</c:v>
                </c:pt>
                <c:pt idx="85">
                  <c:v>36.69429477510603</c:v>
                </c:pt>
                <c:pt idx="86">
                  <c:v>36.982794828004515</c:v>
                </c:pt>
                <c:pt idx="87">
                  <c:v>37.113237036014972</c:v>
                </c:pt>
                <c:pt idx="88">
                  <c:v>37.041875827562059</c:v>
                </c:pt>
                <c:pt idx="89">
                  <c:v>36.716916288783437</c:v>
                </c:pt>
                <c:pt idx="90">
                  <c:v>36.078342460948932</c:v>
                </c:pt>
                <c:pt idx="91">
                  <c:v>35.058582274680766</c:v>
                </c:pt>
                <c:pt idx="92">
                  <c:v>33.584493723750711</c:v>
                </c:pt>
                <c:pt idx="93">
                  <c:v>31.581239980013684</c:v>
                </c:pt>
                <c:pt idx="94">
                  <c:v>28.978592399234046</c:v>
                </c:pt>
                <c:pt idx="95">
                  <c:v>25.719949419987255</c:v>
                </c:pt>
                <c:pt idx="96">
                  <c:v>21.773770622879038</c:v>
                </c:pt>
                <c:pt idx="97">
                  <c:v>17.146156020496878</c:v>
                </c:pt>
                <c:pt idx="98">
                  <c:v>11.892105158797433</c:v>
                </c:pt>
                <c:pt idx="99">
                  <c:v>6.1220234288070321</c:v>
                </c:pt>
                <c:pt idx="100">
                  <c:v>6.0622311744127941</c:v>
                </c:pt>
                <c:pt idx="101">
                  <c:v>6.0024035566277121</c:v>
                </c:pt>
                <c:pt idx="102">
                  <c:v>5.9425407653629545</c:v>
                </c:pt>
                <c:pt idx="103">
                  <c:v>5.8826429909600471</c:v>
                </c:pt>
                <c:pt idx="104">
                  <c:v>5.8227104241890988</c:v>
                </c:pt>
                <c:pt idx="105">
                  <c:v>5.7627432562469956</c:v>
                </c:pt>
                <c:pt idx="106">
                  <c:v>5.7027416787556442</c:v>
                </c:pt>
                <c:pt idx="107">
                  <c:v>5.6427058837601285</c:v>
                </c:pt>
                <c:pt idx="108">
                  <c:v>5.5826360637269037</c:v>
                </c:pt>
                <c:pt idx="109">
                  <c:v>5.5225324115419747</c:v>
                </c:pt>
                <c:pt idx="110">
                  <c:v>5.4623951205090524</c:v>
                </c:pt>
                <c:pt idx="111">
                  <c:v>5.4022243843477078</c:v>
                </c:pt>
                <c:pt idx="112">
                  <c:v>5.3420203971915159</c:v>
                </c:pt>
                <c:pt idx="113">
                  <c:v>5.2817833535861975</c:v>
                </c:pt>
                <c:pt idx="114">
                  <c:v>5.2215134484877082</c:v>
                </c:pt>
                <c:pt idx="115">
                  <c:v>5.1612108772603955</c:v>
                </c:pt>
                <c:pt idx="116">
                  <c:v>5.1008758356750814</c:v>
                </c:pt>
                <c:pt idx="117">
                  <c:v>5.0405085199071511</c:v>
                </c:pt>
                <c:pt idx="118">
                  <c:v>4.980109126534642</c:v>
                </c:pt>
                <c:pt idx="119">
                  <c:v>4.9196778525363234</c:v>
                </c:pt>
                <c:pt idx="120">
                  <c:v>4.859214895289746</c:v>
                </c:pt>
                <c:pt idx="121">
                  <c:v>4.7987204525693103</c:v>
                </c:pt>
                <c:pt idx="122">
                  <c:v>4.7381947225443168</c:v>
                </c:pt>
                <c:pt idx="123">
                  <c:v>4.6776379037769606</c:v>
                </c:pt>
                <c:pt idx="124">
                  <c:v>4.6170501952204148</c:v>
                </c:pt>
                <c:pt idx="125">
                  <c:v>4.5564317962168097</c:v>
                </c:pt>
                <c:pt idx="126">
                  <c:v>4.4957829064952453</c:v>
                </c:pt>
                <c:pt idx="127">
                  <c:v>4.4351037261697979</c:v>
                </c:pt>
                <c:pt idx="128">
                  <c:v>4.3743944557374963</c:v>
                </c:pt>
                <c:pt idx="129">
                  <c:v>4.3136552960763046</c:v>
                </c:pt>
                <c:pt idx="130">
                  <c:v>4.2528864484431006</c:v>
                </c:pt>
                <c:pt idx="131">
                  <c:v>4.1920881144716082</c:v>
                </c:pt>
                <c:pt idx="132">
                  <c:v>4.1312604961703805</c:v>
                </c:pt>
                <c:pt idx="133">
                  <c:v>4.0704037959207247</c:v>
                </c:pt>
                <c:pt idx="134">
                  <c:v>4.0095182164746301</c:v>
                </c:pt>
                <c:pt idx="135">
                  <c:v>3.9486039609526995</c:v>
                </c:pt>
                <c:pt idx="136">
                  <c:v>3.8876612328420621</c:v>
                </c:pt>
                <c:pt idx="137">
                  <c:v>3.8266902359942701</c:v>
                </c:pt>
                <c:pt idx="138">
                  <c:v>3.765691174623202</c:v>
                </c:pt>
                <c:pt idx="139">
                  <c:v>3.7046642533029517</c:v>
                </c:pt>
                <c:pt idx="140">
                  <c:v>3.6436096769656854</c:v>
                </c:pt>
                <c:pt idx="141">
                  <c:v>3.5825276508995403</c:v>
                </c:pt>
                <c:pt idx="142">
                  <c:v>3.5214183807464652</c:v>
                </c:pt>
                <c:pt idx="143">
                  <c:v>3.460282072500076</c:v>
                </c:pt>
                <c:pt idx="144">
                  <c:v>3.3991189325034967</c:v>
                </c:pt>
                <c:pt idx="145">
                  <c:v>3.3379291674471947</c:v>
                </c:pt>
                <c:pt idx="146">
                  <c:v>3.2767129843668052</c:v>
                </c:pt>
                <c:pt idx="147">
                  <c:v>3.2154705906409426</c:v>
                </c:pt>
                <c:pt idx="148">
                  <c:v>3.1542021939890241</c:v>
                </c:pt>
                <c:pt idx="149">
                  <c:v>3.0929080024690312</c:v>
                </c:pt>
                <c:pt idx="150">
                  <c:v>3.0315882244753491</c:v>
                </c:pt>
                <c:pt idx="151">
                  <c:v>2.970243068736512</c:v>
                </c:pt>
                <c:pt idx="152">
                  <c:v>2.9088727443129949</c:v>
                </c:pt>
                <c:pt idx="153">
                  <c:v>2.847477460594972</c:v>
                </c:pt>
                <c:pt idx="154">
                  <c:v>2.7860574273000682</c:v>
                </c:pt>
                <c:pt idx="155">
                  <c:v>2.724612854471117</c:v>
                </c:pt>
                <c:pt idx="156">
                  <c:v>2.6631439524738991</c:v>
                </c:pt>
                <c:pt idx="157">
                  <c:v>2.6016509319948744</c:v>
                </c:pt>
                <c:pt idx="158">
                  <c:v>2.5401340040388853</c:v>
                </c:pt>
                <c:pt idx="159">
                  <c:v>2.4785933799269118</c:v>
                </c:pt>
                <c:pt idx="160">
                  <c:v>2.4170292712937473</c:v>
                </c:pt>
                <c:pt idx="161">
                  <c:v>2.3554418900857108</c:v>
                </c:pt>
                <c:pt idx="162">
                  <c:v>2.2938314485583371</c:v>
                </c:pt>
                <c:pt idx="163">
                  <c:v>2.2321981592740583</c:v>
                </c:pt>
                <c:pt idx="164">
                  <c:v>2.1705422350998829</c:v>
                </c:pt>
                <c:pt idx="165">
                  <c:v>2.1088638892050597</c:v>
                </c:pt>
                <c:pt idx="166">
                  <c:v>2.0471633350587486</c:v>
                </c:pt>
                <c:pt idx="167">
                  <c:v>1.9854407864276464</c:v>
                </c:pt>
                <c:pt idx="168">
                  <c:v>1.9236964573736679</c:v>
                </c:pt>
                <c:pt idx="169">
                  <c:v>1.8619305622515592</c:v>
                </c:pt>
                <c:pt idx="170">
                  <c:v>1.8001433157065381</c:v>
                </c:pt>
                <c:pt idx="171">
                  <c:v>1.7383349326719073</c:v>
                </c:pt>
                <c:pt idx="172">
                  <c:v>1.6765056283666779</c:v>
                </c:pt>
                <c:pt idx="173">
                  <c:v>1.6146556182931717</c:v>
                </c:pt>
                <c:pt idx="174">
                  <c:v>1.5527851182346242</c:v>
                </c:pt>
                <c:pt idx="175">
                  <c:v>1.4908943442527798</c:v>
                </c:pt>
                <c:pt idx="176">
                  <c:v>1.4289835126854582</c:v>
                </c:pt>
                <c:pt idx="177">
                  <c:v>1.3670528401441655</c:v>
                </c:pt>
                <c:pt idx="178">
                  <c:v>1.3051025435116419</c:v>
                </c:pt>
                <c:pt idx="179">
                  <c:v>1.2431328399394328</c:v>
                </c:pt>
                <c:pt idx="180">
                  <c:v>1.181143946845447</c:v>
                </c:pt>
                <c:pt idx="181">
                  <c:v>1.1191360819115026</c:v>
                </c:pt>
                <c:pt idx="182">
                  <c:v>1.0571094630808755</c:v>
                </c:pt>
                <c:pt idx="183">
                  <c:v>0.99506430855583849</c:v>
                </c:pt>
                <c:pt idx="184">
                  <c:v>0.93300083679516854</c:v>
                </c:pt>
                <c:pt idx="185">
                  <c:v>0.87091926651170504</c:v>
                </c:pt>
                <c:pt idx="186">
                  <c:v>0.80881981666984226</c:v>
                </c:pt>
                <c:pt idx="187">
                  <c:v>0.74670270648304538</c:v>
                </c:pt>
                <c:pt idx="188">
                  <c:v>0.68456815541135319</c:v>
                </c:pt>
                <c:pt idx="189">
                  <c:v>0.62241638315887404</c:v>
                </c:pt>
                <c:pt idx="190">
                  <c:v>0.5602476096712764</c:v>
                </c:pt>
                <c:pt idx="191">
                  <c:v>0.49806205513327573</c:v>
                </c:pt>
                <c:pt idx="192">
                  <c:v>0.43585993996611039</c:v>
                </c:pt>
                <c:pt idx="193">
                  <c:v>0.37364148482499576</c:v>
                </c:pt>
                <c:pt idx="194">
                  <c:v>0.31140691059662196</c:v>
                </c:pt>
                <c:pt idx="195">
                  <c:v>0.24915643839659177</c:v>
                </c:pt>
                <c:pt idx="196">
                  <c:v>0.18689028956687259</c:v>
                </c:pt>
                <c:pt idx="197">
                  <c:v>0.12460868567324909</c:v>
                </c:pt>
                <c:pt idx="198">
                  <c:v>6.2311848502764215E-2</c:v>
                </c:pt>
                <c:pt idx="199">
                  <c:v>6.1147321868916115E-11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24A-4D9D-BF4D-18ACB6431106}"/>
            </c:ext>
          </c:extLst>
        </c:ser>
        <c:ser>
          <c:idx val="11"/>
          <c:order val="1"/>
          <c:tx>
            <c:strRef>
              <c:f>'Couple - Tension'!$D$23</c:f>
              <c:strCache>
                <c:ptCount val="1"/>
                <c:pt idx="0">
                  <c:v>Tem 2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Tension'!$D$24:$D$223</c:f>
              <c:numCache>
                <c:formatCode>General</c:formatCode>
                <c:ptCount val="200"/>
                <c:pt idx="0">
                  <c:v>0.3953378156706927</c:v>
                </c:pt>
                <c:pt idx="1">
                  <c:v>0.399126737877741</c:v>
                </c:pt>
                <c:pt idx="2">
                  <c:v>0.40298764603365161</c:v>
                </c:pt>
                <c:pt idx="3">
                  <c:v>0.40692256825346385</c:v>
                </c:pt>
                <c:pt idx="4">
                  <c:v>0.41093360766584242</c:v>
                </c:pt>
                <c:pt idx="5">
                  <c:v>0.41502294580599741</c:v>
                </c:pt>
                <c:pt idx="6">
                  <c:v>0.41919284618684027</c:v>
                </c:pt>
                <c:pt idx="7">
                  <c:v>0.42344565805874457</c:v>
                </c:pt>
                <c:pt idx="8">
                  <c:v>0.42778382036890328</c:v>
                </c:pt>
                <c:pt idx="9">
                  <c:v>0.43220986593193844</c:v>
                </c:pt>
                <c:pt idx="10">
                  <c:v>0.43672642582411403</c:v>
                </c:pt>
                <c:pt idx="11">
                  <c:v>0.44133623401423872</c:v>
                </c:pt>
                <c:pt idx="12">
                  <c:v>0.44604213224510836</c:v>
                </c:pt>
                <c:pt idx="13">
                  <c:v>0.45084707518014755</c:v>
                </c:pt>
                <c:pt idx="14">
                  <c:v>0.4557541358307467</c:v>
                </c:pt>
                <c:pt idx="15">
                  <c:v>0.46076651128066065</c:v>
                </c:pt>
                <c:pt idx="16">
                  <c:v>0.46588752872474298</c:v>
                </c:pt>
                <c:pt idx="17">
                  <c:v>0.47112065184021484</c:v>
                </c:pt>
                <c:pt idx="18">
                  <c:v>0.47646948750962093</c:v>
                </c:pt>
                <c:pt idx="19">
                  <c:v>0.48193779291559335</c:v>
                </c:pt>
                <c:pt idx="20">
                  <c:v>0.48752948302851112</c:v>
                </c:pt>
                <c:pt idx="21">
                  <c:v>0.49324863850911399</c:v>
                </c:pt>
                <c:pt idx="22">
                  <c:v>0.49909951404907194</c:v>
                </c:pt>
                <c:pt idx="23">
                  <c:v>0.50508654717341284</c:v>
                </c:pt>
                <c:pt idx="24">
                  <c:v>0.5112143675295554</c:v>
                </c:pt>
                <c:pt idx="25">
                  <c:v>0.5174878066884312</c:v>
                </c:pt>
                <c:pt idx="26">
                  <c:v>0.52391190848379454</c:v>
                </c:pt>
                <c:pt idx="27">
                  <c:v>0.53049193991624566</c:v>
                </c:pt>
                <c:pt idx="28">
                  <c:v>0.53723340264868535</c:v>
                </c:pt>
                <c:pt idx="29">
                  <c:v>0.54414204511979514</c:v>
                </c:pt>
                <c:pt idx="30">
                  <c:v>0.5512238753016222</c:v>
                </c:pt>
                <c:pt idx="31">
                  <c:v>0.5584851741263146</c:v>
                </c:pt>
                <c:pt idx="32">
                  <c:v>0.56593250960538233</c:v>
                </c:pt>
                <c:pt idx="33">
                  <c:v>0.57357275166238419</c:v>
                </c:pt>
                <c:pt idx="34">
                  <c:v>0.58141308769644029</c:v>
                </c:pt>
                <c:pt idx="35">
                  <c:v>0.58946103888923584</c:v>
                </c:pt>
                <c:pt idx="36">
                  <c:v>0.59772447726186551</c:v>
                </c:pt>
                <c:pt idx="37">
                  <c:v>0.60621164347962275</c:v>
                </c:pt>
                <c:pt idx="38">
                  <c:v>0.61493116539221171</c:v>
                </c:pt>
                <c:pt idx="39">
                  <c:v>0.62389207728326379</c:v>
                </c:pt>
                <c:pt idx="40">
                  <c:v>0.63310383978581497</c:v>
                </c:pt>
                <c:pt idx="41">
                  <c:v>0.64257636039868571</c:v>
                </c:pt>
                <c:pt idx="42">
                  <c:v>0.6523200145114576</c:v>
                </c:pt>
                <c:pt idx="43">
                  <c:v>0.66234566681169338</c:v>
                </c:pt>
                <c:pt idx="44">
                  <c:v>0.67266469290560915</c:v>
                </c:pt>
                <c:pt idx="45">
                  <c:v>0.68328900093065148</c:v>
                </c:pt>
                <c:pt idx="46">
                  <c:v>0.69423105287294729</c:v>
                </c:pt>
                <c:pt idx="47">
                  <c:v>0.70550388522142782</c:v>
                </c:pt>
                <c:pt idx="48">
                  <c:v>0.71712112848990939</c:v>
                </c:pt>
                <c:pt idx="49">
                  <c:v>0.72909702501400842</c:v>
                </c:pt>
                <c:pt idx="50">
                  <c:v>0.74144644427584494</c:v>
                </c:pt>
                <c:pt idx="51">
                  <c:v>0.75418489481906115</c:v>
                </c:pt>
                <c:pt idx="52">
                  <c:v>0.76732853158104031</c:v>
                </c:pt>
                <c:pt idx="53">
                  <c:v>0.78089415717756583</c:v>
                </c:pt>
                <c:pt idx="54">
                  <c:v>0.79489921531395868</c:v>
                </c:pt>
                <c:pt idx="55">
                  <c:v>0.80936177404918652</c:v>
                </c:pt>
                <c:pt idx="56">
                  <c:v>0.82430049608441369</c:v>
                </c:pt>
                <c:pt idx="57">
                  <c:v>0.83973459255866068</c:v>
                </c:pt>
                <c:pt idx="58">
                  <c:v>0.85568375597855817</c:v>
                </c:pt>
                <c:pt idx="59">
                  <c:v>0.87216806684531323</c:v>
                </c:pt>
                <c:pt idx="60">
                  <c:v>0.88920786721779876</c:v>
                </c:pt>
                <c:pt idx="61">
                  <c:v>0.90682359280114022</c:v>
                </c:pt>
                <c:pt idx="62">
                  <c:v>0.92503555309318164</c:v>
                </c:pt>
                <c:pt idx="63">
                  <c:v>0.94386364655415578</c:v>
                </c:pt>
                <c:pt idx="64">
                  <c:v>0.96332699455880921</c:v>
                </c:pt>
                <c:pt idx="65">
                  <c:v>0.98344347388391085</c:v>
                </c:pt>
                <c:pt idx="66">
                  <c:v>1.0042291224760429</c:v>
                </c:pt>
                <c:pt idx="67">
                  <c:v>1.0256973869843893</c:v>
                </c:pt>
                <c:pt idx="68">
                  <c:v>1.0478581727209224</c:v>
                </c:pt>
                <c:pt idx="69">
                  <c:v>1.0707166469454852</c:v>
                </c:pt>
                <c:pt idx="70">
                  <c:v>1.0942717342036563</c:v>
                </c:pt>
                <c:pt idx="71">
                  <c:v>1.1185142273182833</c:v>
                </c:pt>
                <c:pt idx="72">
                  <c:v>1.1434244189050176</c:v>
                </c:pt>
                <c:pt idx="73">
                  <c:v>1.1689691352177221</c:v>
                </c:pt>
                <c:pt idx="74">
                  <c:v>1.1950980259504889</c:v>
                </c:pt>
                <c:pt idx="75">
                  <c:v>1.2217389295745575</c:v>
                </c:pt>
                <c:pt idx="76">
                  <c:v>1.2487920932935008</c:v>
                </c:pt>
                <c:pt idx="77">
                  <c:v>1.276122979635185</c:v>
                </c:pt>
                <c:pt idx="78">
                  <c:v>1.3035533388744078</c:v>
                </c:pt>
                <c:pt idx="79">
                  <c:v>1.3308501704441935</c:v>
                </c:pt>
                <c:pt idx="80">
                  <c:v>1.3577121428408658</c:v>
                </c:pt>
                <c:pt idx="81">
                  <c:v>1.3837530009620784</c:v>
                </c:pt>
                <c:pt idx="82">
                  <c:v>1.4084814813031561</c:v>
                </c:pt>
                <c:pt idx="83">
                  <c:v>1.4312773108279033</c:v>
                </c:pt>
                <c:pt idx="84">
                  <c:v>1.4513630357914356</c:v>
                </c:pt>
                <c:pt idx="85">
                  <c:v>1.4677717910042412</c:v>
                </c:pt>
                <c:pt idx="86">
                  <c:v>1.4793117931201805</c:v>
                </c:pt>
                <c:pt idx="87">
                  <c:v>1.4845294814405987</c:v>
                </c:pt>
                <c:pt idx="88">
                  <c:v>1.4816750331024824</c:v>
                </c:pt>
                <c:pt idx="89">
                  <c:v>1.4686766515513372</c:v>
                </c:pt>
                <c:pt idx="90">
                  <c:v>1.4431336984379575</c:v>
                </c:pt>
                <c:pt idx="91">
                  <c:v>1.4023432909872307</c:v>
                </c:pt>
                <c:pt idx="92">
                  <c:v>1.3433797489500283</c:v>
                </c:pt>
                <c:pt idx="93">
                  <c:v>1.2632495992005475</c:v>
                </c:pt>
                <c:pt idx="94">
                  <c:v>1.159143695969362</c:v>
                </c:pt>
                <c:pt idx="95">
                  <c:v>1.0287979767994901</c:v>
                </c:pt>
                <c:pt idx="96">
                  <c:v>0.87095082491516151</c:v>
                </c:pt>
                <c:pt idx="97">
                  <c:v>0.68584624081987522</c:v>
                </c:pt>
                <c:pt idx="98">
                  <c:v>0.47568420635189734</c:v>
                </c:pt>
                <c:pt idx="99">
                  <c:v>0.24488093715228129</c:v>
                </c:pt>
                <c:pt idx="100">
                  <c:v>0.24248924697651175</c:v>
                </c:pt>
                <c:pt idx="101">
                  <c:v>0.24009614226510845</c:v>
                </c:pt>
                <c:pt idx="102">
                  <c:v>0.23770163061451818</c:v>
                </c:pt>
                <c:pt idx="103">
                  <c:v>0.23530571963840191</c:v>
                </c:pt>
                <c:pt idx="104">
                  <c:v>0.23290841696756392</c:v>
                </c:pt>
                <c:pt idx="105">
                  <c:v>0.23050973024987986</c:v>
                </c:pt>
                <c:pt idx="106">
                  <c:v>0.22810966715022579</c:v>
                </c:pt>
                <c:pt idx="107">
                  <c:v>0.22570823535040516</c:v>
                </c:pt>
                <c:pt idx="108">
                  <c:v>0.22330544254907617</c:v>
                </c:pt>
                <c:pt idx="109">
                  <c:v>0.22090129646167897</c:v>
                </c:pt>
                <c:pt idx="110">
                  <c:v>0.2184958048203621</c:v>
                </c:pt>
                <c:pt idx="111">
                  <c:v>0.21608897537390828</c:v>
                </c:pt>
                <c:pt idx="112">
                  <c:v>0.21368081588766061</c:v>
                </c:pt>
                <c:pt idx="113">
                  <c:v>0.21127133414344793</c:v>
                </c:pt>
                <c:pt idx="114">
                  <c:v>0.20886053793950832</c:v>
                </c:pt>
                <c:pt idx="115">
                  <c:v>0.2064484350904158</c:v>
                </c:pt>
                <c:pt idx="116">
                  <c:v>0.20403503342700324</c:v>
                </c:pt>
                <c:pt idx="117">
                  <c:v>0.20162034079628602</c:v>
                </c:pt>
                <c:pt idx="118">
                  <c:v>0.1992043650613857</c:v>
                </c:pt>
                <c:pt idx="119">
                  <c:v>0.19678711410145294</c:v>
                </c:pt>
                <c:pt idx="120">
                  <c:v>0.19436859581158983</c:v>
                </c:pt>
                <c:pt idx="121">
                  <c:v>0.19194881810277242</c:v>
                </c:pt>
                <c:pt idx="122">
                  <c:v>0.18952778890177269</c:v>
                </c:pt>
                <c:pt idx="123">
                  <c:v>0.18710551615107843</c:v>
                </c:pt>
                <c:pt idx="124">
                  <c:v>0.18468200780881658</c:v>
                </c:pt>
                <c:pt idx="125">
                  <c:v>0.18225727184867238</c:v>
                </c:pt>
                <c:pt idx="126">
                  <c:v>0.1798313162598098</c:v>
                </c:pt>
                <c:pt idx="127">
                  <c:v>0.17740414904679194</c:v>
                </c:pt>
                <c:pt idx="128">
                  <c:v>0.17497577822949986</c:v>
                </c:pt>
                <c:pt idx="129">
                  <c:v>0.17254621184305219</c:v>
                </c:pt>
                <c:pt idx="130">
                  <c:v>0.17011545793772404</c:v>
                </c:pt>
                <c:pt idx="131">
                  <c:v>0.16768352457886432</c:v>
                </c:pt>
                <c:pt idx="132">
                  <c:v>0.16525041984681524</c:v>
                </c:pt>
                <c:pt idx="133">
                  <c:v>0.16281615183682899</c:v>
                </c:pt>
                <c:pt idx="134">
                  <c:v>0.16038072865898517</c:v>
                </c:pt>
                <c:pt idx="135">
                  <c:v>0.157944158438108</c:v>
                </c:pt>
                <c:pt idx="136">
                  <c:v>0.15550644931368249</c:v>
                </c:pt>
                <c:pt idx="137">
                  <c:v>0.15306760943977077</c:v>
                </c:pt>
                <c:pt idx="138">
                  <c:v>0.15062764698492806</c:v>
                </c:pt>
                <c:pt idx="139">
                  <c:v>0.14818657013211806</c:v>
                </c:pt>
                <c:pt idx="140">
                  <c:v>0.14574438707862741</c:v>
                </c:pt>
                <c:pt idx="141">
                  <c:v>0.14330110603598162</c:v>
                </c:pt>
                <c:pt idx="142">
                  <c:v>0.14085673522985859</c:v>
                </c:pt>
                <c:pt idx="143">
                  <c:v>0.13841128290000304</c:v>
                </c:pt>
                <c:pt idx="144">
                  <c:v>0.13596475730013988</c:v>
                </c:pt>
                <c:pt idx="145">
                  <c:v>0.1335171666978878</c:v>
                </c:pt>
                <c:pt idx="146">
                  <c:v>0.1310685193746722</c:v>
                </c:pt>
                <c:pt idx="147">
                  <c:v>0.1286188236256377</c:v>
                </c:pt>
                <c:pt idx="148">
                  <c:v>0.12616808775956095</c:v>
                </c:pt>
                <c:pt idx="149">
                  <c:v>0.12371632009876125</c:v>
                </c:pt>
                <c:pt idx="150">
                  <c:v>0.12126352897901396</c:v>
                </c:pt>
                <c:pt idx="151">
                  <c:v>0.11880972274946047</c:v>
                </c:pt>
                <c:pt idx="152">
                  <c:v>0.1163549097725198</c:v>
                </c:pt>
                <c:pt idx="153">
                  <c:v>0.11389909842379888</c:v>
                </c:pt>
                <c:pt idx="154">
                  <c:v>0.11144229709200272</c:v>
                </c:pt>
                <c:pt idx="155">
                  <c:v>0.10898451417884468</c:v>
                </c:pt>
                <c:pt idx="156">
                  <c:v>0.10652575809895595</c:v>
                </c:pt>
                <c:pt idx="157">
                  <c:v>0.10406603727979498</c:v>
                </c:pt>
                <c:pt idx="158">
                  <c:v>0.10160536016155541</c:v>
                </c:pt>
                <c:pt idx="159">
                  <c:v>9.9143735197076463E-2</c:v>
                </c:pt>
                <c:pt idx="160">
                  <c:v>9.6681170851749876E-2</c:v>
                </c:pt>
                <c:pt idx="161">
                  <c:v>9.4217675603428419E-2</c:v>
                </c:pt>
                <c:pt idx="162">
                  <c:v>9.175325794233348E-2</c:v>
                </c:pt>
                <c:pt idx="163">
                  <c:v>8.9287926370962334E-2</c:v>
                </c:pt>
                <c:pt idx="164">
                  <c:v>8.6821689403995317E-2</c:v>
                </c:pt>
                <c:pt idx="165">
                  <c:v>8.4354555568202386E-2</c:v>
                </c:pt>
                <c:pt idx="166">
                  <c:v>8.1886533402349956E-2</c:v>
                </c:pt>
                <c:pt idx="167">
                  <c:v>7.9417631457105856E-2</c:v>
                </c:pt>
                <c:pt idx="168">
                  <c:v>7.6947858294946714E-2</c:v>
                </c:pt>
                <c:pt idx="169">
                  <c:v>7.4477222490062361E-2</c:v>
                </c:pt>
                <c:pt idx="170">
                  <c:v>7.2005732628261529E-2</c:v>
                </c:pt>
                <c:pt idx="171">
                  <c:v>6.9533397306876285E-2</c:v>
                </c:pt>
                <c:pt idx="172">
                  <c:v>6.7060225134667126E-2</c:v>
                </c:pt>
                <c:pt idx="173">
                  <c:v>6.4586224731726871E-2</c:v>
                </c:pt>
                <c:pt idx="174">
                  <c:v>6.2111404729384971E-2</c:v>
                </c:pt>
                <c:pt idx="175">
                  <c:v>5.9635773770111193E-2</c:v>
                </c:pt>
                <c:pt idx="176">
                  <c:v>5.7159340507418319E-2</c:v>
                </c:pt>
                <c:pt idx="177">
                  <c:v>5.4682113605766615E-2</c:v>
                </c:pt>
                <c:pt idx="178">
                  <c:v>5.2204101740465671E-2</c:v>
                </c:pt>
                <c:pt idx="179">
                  <c:v>4.9725313597577307E-2</c:v>
                </c:pt>
                <c:pt idx="180">
                  <c:v>4.7245757873817879E-2</c:v>
                </c:pt>
                <c:pt idx="181">
                  <c:v>4.47654432764601E-2</c:v>
                </c:pt>
                <c:pt idx="182">
                  <c:v>4.2284378523235022E-2</c:v>
                </c:pt>
                <c:pt idx="183">
                  <c:v>3.9802572342233535E-2</c:v>
                </c:pt>
                <c:pt idx="184">
                  <c:v>3.7320033471806742E-2</c:v>
                </c:pt>
                <c:pt idx="185">
                  <c:v>3.4836770660468197E-2</c:v>
                </c:pt>
                <c:pt idx="186">
                  <c:v>3.2352792666793695E-2</c:v>
                </c:pt>
                <c:pt idx="187">
                  <c:v>2.9868108259321815E-2</c:v>
                </c:pt>
                <c:pt idx="188">
                  <c:v>2.7382726216454132E-2</c:v>
                </c:pt>
                <c:pt idx="189">
                  <c:v>2.4896655326354964E-2</c:v>
                </c:pt>
                <c:pt idx="190">
                  <c:v>2.2409904386851059E-2</c:v>
                </c:pt>
                <c:pt idx="191">
                  <c:v>1.9922482205331028E-2</c:v>
                </c:pt>
                <c:pt idx="192">
                  <c:v>1.7434397598644413E-2</c:v>
                </c:pt>
                <c:pt idx="193">
                  <c:v>1.4945659392999831E-2</c:v>
                </c:pt>
                <c:pt idx="194">
                  <c:v>1.2456276423864881E-2</c:v>
                </c:pt>
                <c:pt idx="195">
                  <c:v>9.9662575358636703E-3</c:v>
                </c:pt>
                <c:pt idx="196">
                  <c:v>7.475611582674904E-3</c:v>
                </c:pt>
                <c:pt idx="197">
                  <c:v>4.9843474269299637E-3</c:v>
                </c:pt>
                <c:pt idx="198">
                  <c:v>2.4924739401105682E-3</c:v>
                </c:pt>
                <c:pt idx="199">
                  <c:v>2.4458928747566443E-12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724A-4D9D-BF4D-18ACB6431106}"/>
            </c:ext>
          </c:extLst>
        </c:ser>
        <c:ser>
          <c:idx val="12"/>
          <c:order val="2"/>
          <c:tx>
            <c:strRef>
              <c:f>'Couple - Tension'!$E$23</c:f>
              <c:strCache>
                <c:ptCount val="1"/>
                <c:pt idx="0">
                  <c:v>Tem 3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Tension'!$E$24:$E$223</c:f>
              <c:numCache>
                <c:formatCode>General</c:formatCode>
                <c:ptCount val="200"/>
                <c:pt idx="0">
                  <c:v>1.5813512626827668</c:v>
                </c:pt>
                <c:pt idx="1">
                  <c:v>1.5965069515109598</c:v>
                </c:pt>
                <c:pt idx="2">
                  <c:v>1.6119505841346022</c:v>
                </c:pt>
                <c:pt idx="3">
                  <c:v>1.6276902730138514</c:v>
                </c:pt>
                <c:pt idx="4">
                  <c:v>1.6437344306633657</c:v>
                </c:pt>
                <c:pt idx="5">
                  <c:v>1.6600917832239854</c:v>
                </c:pt>
                <c:pt idx="6">
                  <c:v>1.6767713847473571</c:v>
                </c:pt>
                <c:pt idx="7">
                  <c:v>1.6937826322349741</c:v>
                </c:pt>
                <c:pt idx="8">
                  <c:v>1.7111352814756087</c:v>
                </c:pt>
                <c:pt idx="9">
                  <c:v>1.7288394637277493</c:v>
                </c:pt>
                <c:pt idx="10">
                  <c:v>1.7469057032964517</c:v>
                </c:pt>
                <c:pt idx="11">
                  <c:v>1.7653449360569504</c:v>
                </c:pt>
                <c:pt idx="12">
                  <c:v>1.784168528980429</c:v>
                </c:pt>
                <c:pt idx="13">
                  <c:v>1.8033883007205855</c:v>
                </c:pt>
                <c:pt idx="14">
                  <c:v>1.8230165433229821</c:v>
                </c:pt>
                <c:pt idx="15">
                  <c:v>1.8430660451226379</c:v>
                </c:pt>
                <c:pt idx="16">
                  <c:v>1.8635501148989673</c:v>
                </c:pt>
                <c:pt idx="17">
                  <c:v>1.8844826073608547</c:v>
                </c:pt>
                <c:pt idx="18">
                  <c:v>1.905877950038479</c:v>
                </c:pt>
                <c:pt idx="19">
                  <c:v>1.9277511716623688</c:v>
                </c:pt>
                <c:pt idx="20">
                  <c:v>1.9501179321140394</c:v>
                </c:pt>
                <c:pt idx="21">
                  <c:v>1.9729945540364511</c:v>
                </c:pt>
                <c:pt idx="22">
                  <c:v>1.9963980561962826</c:v>
                </c:pt>
                <c:pt idx="23">
                  <c:v>2.0203461886936465</c:v>
                </c:pt>
                <c:pt idx="24">
                  <c:v>2.0448574701182167</c:v>
                </c:pt>
                <c:pt idx="25">
                  <c:v>2.0699512267537199</c:v>
                </c:pt>
                <c:pt idx="26">
                  <c:v>2.0956476339351728</c:v>
                </c:pt>
                <c:pt idx="27">
                  <c:v>2.1219677596649773</c:v>
                </c:pt>
                <c:pt idx="28">
                  <c:v>2.1489336105947361</c:v>
                </c:pt>
                <c:pt idx="29">
                  <c:v>2.1765681804791752</c:v>
                </c:pt>
                <c:pt idx="30">
                  <c:v>2.204895501206483</c:v>
                </c:pt>
                <c:pt idx="31">
                  <c:v>2.2339406965052526</c:v>
                </c:pt>
                <c:pt idx="32">
                  <c:v>2.2637300384215235</c:v>
                </c:pt>
                <c:pt idx="33">
                  <c:v>2.294291006649531</c:v>
                </c:pt>
                <c:pt idx="34">
                  <c:v>2.3256523507857554</c:v>
                </c:pt>
                <c:pt idx="35">
                  <c:v>2.357844155556938</c:v>
                </c:pt>
                <c:pt idx="36">
                  <c:v>2.3908979090474558</c:v>
                </c:pt>
                <c:pt idx="37">
                  <c:v>2.4248465739184848</c:v>
                </c:pt>
                <c:pt idx="38">
                  <c:v>2.4597246615688406</c:v>
                </c:pt>
                <c:pt idx="39">
                  <c:v>2.4955683091330489</c:v>
                </c:pt>
                <c:pt idx="40">
                  <c:v>2.5324153591432541</c:v>
                </c:pt>
                <c:pt idx="41">
                  <c:v>2.5703054415947366</c:v>
                </c:pt>
                <c:pt idx="42">
                  <c:v>2.6092800580458237</c:v>
                </c:pt>
                <c:pt idx="43">
                  <c:v>2.6493826672467669</c:v>
                </c:pt>
                <c:pt idx="44">
                  <c:v>2.6906587716224299</c:v>
                </c:pt>
                <c:pt idx="45">
                  <c:v>2.7331560037225988</c:v>
                </c:pt>
                <c:pt idx="46">
                  <c:v>2.776924211491782</c:v>
                </c:pt>
                <c:pt idx="47">
                  <c:v>2.8220155408857042</c:v>
                </c:pt>
                <c:pt idx="48">
                  <c:v>2.8684845139596304</c:v>
                </c:pt>
                <c:pt idx="49">
                  <c:v>2.9163881000560266</c:v>
                </c:pt>
                <c:pt idx="50">
                  <c:v>2.9657857771033722</c:v>
                </c:pt>
                <c:pt idx="51">
                  <c:v>3.016739579276237</c:v>
                </c:pt>
                <c:pt idx="52">
                  <c:v>3.0693141263241537</c:v>
                </c:pt>
                <c:pt idx="53">
                  <c:v>3.1235766287102553</c:v>
                </c:pt>
                <c:pt idx="54">
                  <c:v>3.1795968612558263</c:v>
                </c:pt>
                <c:pt idx="55">
                  <c:v>3.2374470961967377</c:v>
                </c:pt>
                <c:pt idx="56">
                  <c:v>3.2972019843376468</c:v>
                </c:pt>
                <c:pt idx="57">
                  <c:v>3.3589383702346343</c:v>
                </c:pt>
                <c:pt idx="58">
                  <c:v>3.4227350239142238</c:v>
                </c:pt>
                <c:pt idx="59">
                  <c:v>3.4886722673812436</c:v>
                </c:pt>
                <c:pt idx="60">
                  <c:v>3.5568314688711857</c:v>
                </c:pt>
                <c:pt idx="61">
                  <c:v>3.6272943712045511</c:v>
                </c:pt>
                <c:pt idx="62">
                  <c:v>3.7001422123727168</c:v>
                </c:pt>
                <c:pt idx="63">
                  <c:v>3.7754545862166133</c:v>
                </c:pt>
                <c:pt idx="64">
                  <c:v>3.8533079782352275</c:v>
                </c:pt>
                <c:pt idx="65">
                  <c:v>3.9337738955356341</c:v>
                </c:pt>
                <c:pt idx="66">
                  <c:v>4.0169164899041618</c:v>
                </c:pt>
                <c:pt idx="67">
                  <c:v>4.1027895479375474</c:v>
                </c:pt>
                <c:pt idx="68">
                  <c:v>4.1914326908836781</c:v>
                </c:pt>
                <c:pt idx="69">
                  <c:v>4.2828665877819301</c:v>
                </c:pt>
                <c:pt idx="70">
                  <c:v>4.3770869368146137</c:v>
                </c:pt>
                <c:pt idx="71">
                  <c:v>4.4740569092731217</c:v>
                </c:pt>
                <c:pt idx="72">
                  <c:v>4.5736976756200587</c:v>
                </c:pt>
                <c:pt idx="73">
                  <c:v>4.6758765408708767</c:v>
                </c:pt>
                <c:pt idx="74">
                  <c:v>4.7803921038019421</c:v>
                </c:pt>
                <c:pt idx="75">
                  <c:v>4.8869557182982177</c:v>
                </c:pt>
                <c:pt idx="76">
                  <c:v>4.99516837317399</c:v>
                </c:pt>
                <c:pt idx="77">
                  <c:v>5.1044919185407274</c:v>
                </c:pt>
                <c:pt idx="78">
                  <c:v>5.214213355497618</c:v>
                </c:pt>
                <c:pt idx="79">
                  <c:v>5.3234006817767598</c:v>
                </c:pt>
                <c:pt idx="80">
                  <c:v>5.4308485713634491</c:v>
                </c:pt>
                <c:pt idx="81">
                  <c:v>5.5350120038482986</c:v>
                </c:pt>
                <c:pt idx="82">
                  <c:v>5.6339259252126102</c:v>
                </c:pt>
                <c:pt idx="83">
                  <c:v>5.7251092433115991</c:v>
                </c:pt>
                <c:pt idx="84">
                  <c:v>5.805452143165728</c:v>
                </c:pt>
                <c:pt idx="85">
                  <c:v>5.8710871640169495</c:v>
                </c:pt>
                <c:pt idx="86">
                  <c:v>5.9172471724807068</c:v>
                </c:pt>
                <c:pt idx="87">
                  <c:v>5.9381179257623797</c:v>
                </c:pt>
                <c:pt idx="88">
                  <c:v>5.9267001324099144</c:v>
                </c:pt>
                <c:pt idx="89">
                  <c:v>5.8747066062053337</c:v>
                </c:pt>
                <c:pt idx="90">
                  <c:v>5.7725347937518148</c:v>
                </c:pt>
                <c:pt idx="91">
                  <c:v>5.6093731639489084</c:v>
                </c:pt>
                <c:pt idx="92">
                  <c:v>5.3735189958001</c:v>
                </c:pt>
                <c:pt idx="93">
                  <c:v>5.0529983968021774</c:v>
                </c:pt>
                <c:pt idx="94">
                  <c:v>4.6365747838774354</c:v>
                </c:pt>
                <c:pt idx="95">
                  <c:v>4.1151919071979499</c:v>
                </c:pt>
                <c:pt idx="96">
                  <c:v>3.4838032996606372</c:v>
                </c:pt>
                <c:pt idx="97">
                  <c:v>2.7433849632794938</c:v>
                </c:pt>
                <c:pt idx="98">
                  <c:v>1.9027368254075845</c:v>
                </c:pt>
                <c:pt idx="99">
                  <c:v>0.97952374860912261</c:v>
                </c:pt>
                <c:pt idx="100">
                  <c:v>0.96995698790604457</c:v>
                </c:pt>
                <c:pt idx="101">
                  <c:v>0.96038456906043146</c:v>
                </c:pt>
                <c:pt idx="102">
                  <c:v>0.95080652245807018</c:v>
                </c:pt>
                <c:pt idx="103">
                  <c:v>0.9412228785536052</c:v>
                </c:pt>
                <c:pt idx="104">
                  <c:v>0.93163366787025337</c:v>
                </c:pt>
                <c:pt idx="105">
                  <c:v>0.92203892099951712</c:v>
                </c:pt>
                <c:pt idx="106">
                  <c:v>0.91243866860090084</c:v>
                </c:pt>
                <c:pt idx="107">
                  <c:v>0.90283294140161841</c:v>
                </c:pt>
                <c:pt idx="108">
                  <c:v>0.89322177019630244</c:v>
                </c:pt>
                <c:pt idx="109">
                  <c:v>0.88360518584671355</c:v>
                </c:pt>
                <c:pt idx="110">
                  <c:v>0.87398321928144618</c:v>
                </c:pt>
                <c:pt idx="111">
                  <c:v>0.86435590149563102</c:v>
                </c:pt>
                <c:pt idx="112">
                  <c:v>0.85472326355064032</c:v>
                </c:pt>
                <c:pt idx="113">
                  <c:v>0.84508533657378948</c:v>
                </c:pt>
                <c:pt idx="114">
                  <c:v>0.83544215175803116</c:v>
                </c:pt>
                <c:pt idx="115">
                  <c:v>0.8257937403616612</c:v>
                </c:pt>
                <c:pt idx="116">
                  <c:v>0.81614013370801086</c:v>
                </c:pt>
                <c:pt idx="117">
                  <c:v>0.80648136318514207</c:v>
                </c:pt>
                <c:pt idx="118">
                  <c:v>0.79681746024554079</c:v>
                </c:pt>
                <c:pt idx="119">
                  <c:v>0.78714845640580977</c:v>
                </c:pt>
                <c:pt idx="120">
                  <c:v>0.77747438324635731</c:v>
                </c:pt>
                <c:pt idx="121">
                  <c:v>0.7677952724110878</c:v>
                </c:pt>
                <c:pt idx="122">
                  <c:v>0.75811115560708875</c:v>
                </c:pt>
                <c:pt idx="123">
                  <c:v>0.74842206460431182</c:v>
                </c:pt>
                <c:pt idx="124">
                  <c:v>0.73872803123526443</c:v>
                </c:pt>
                <c:pt idx="125">
                  <c:v>0.72902908739468764</c:v>
                </c:pt>
                <c:pt idx="126">
                  <c:v>0.71932526503923744</c:v>
                </c:pt>
                <c:pt idx="127">
                  <c:v>0.70961659618716588</c:v>
                </c:pt>
                <c:pt idx="128">
                  <c:v>0.69990311291799767</c:v>
                </c:pt>
                <c:pt idx="129">
                  <c:v>0.69018484737220698</c:v>
                </c:pt>
                <c:pt idx="130">
                  <c:v>0.68046183175089447</c:v>
                </c:pt>
                <c:pt idx="131">
                  <c:v>0.67073409831545561</c:v>
                </c:pt>
                <c:pt idx="132">
                  <c:v>0.66100167938725918</c:v>
                </c:pt>
                <c:pt idx="133">
                  <c:v>0.65126460734731428</c:v>
                </c:pt>
                <c:pt idx="134">
                  <c:v>0.64152291463593913</c:v>
                </c:pt>
                <c:pt idx="135">
                  <c:v>0.63177663375243032</c:v>
                </c:pt>
                <c:pt idx="136">
                  <c:v>0.62202579725472829</c:v>
                </c:pt>
                <c:pt idx="137">
                  <c:v>0.61227043775908152</c:v>
                </c:pt>
                <c:pt idx="138">
                  <c:v>0.6025105879397108</c:v>
                </c:pt>
                <c:pt idx="139">
                  <c:v>0.59274628052847078</c:v>
                </c:pt>
                <c:pt idx="140">
                  <c:v>0.5829775483145081</c:v>
                </c:pt>
                <c:pt idx="141">
                  <c:v>0.57320442414392492</c:v>
                </c:pt>
                <c:pt idx="142">
                  <c:v>0.56342694091943291</c:v>
                </c:pt>
                <c:pt idx="143">
                  <c:v>0.55364513160001072</c:v>
                </c:pt>
                <c:pt idx="144">
                  <c:v>0.54385902920055806</c:v>
                </c:pt>
                <c:pt idx="145">
                  <c:v>0.53406866679154985</c:v>
                </c:pt>
                <c:pt idx="146">
                  <c:v>0.52427407749868749</c:v>
                </c:pt>
                <c:pt idx="147">
                  <c:v>0.51447529450254947</c:v>
                </c:pt>
                <c:pt idx="148">
                  <c:v>0.50467235103824259</c:v>
                </c:pt>
                <c:pt idx="149">
                  <c:v>0.49486528039504374</c:v>
                </c:pt>
                <c:pt idx="150">
                  <c:v>0.48505411591605463</c:v>
                </c:pt>
                <c:pt idx="151">
                  <c:v>0.47523889099784067</c:v>
                </c:pt>
                <c:pt idx="152">
                  <c:v>0.46541963909007805</c:v>
                </c:pt>
                <c:pt idx="153">
                  <c:v>0.45559639369519433</c:v>
                </c:pt>
                <c:pt idx="154">
                  <c:v>0.44576918836800977</c:v>
                </c:pt>
                <c:pt idx="155">
                  <c:v>0.43593805671537766</c:v>
                </c:pt>
                <c:pt idx="156">
                  <c:v>0.42610303239582276</c:v>
                </c:pt>
                <c:pt idx="157">
                  <c:v>0.41626414911917886</c:v>
                </c:pt>
                <c:pt idx="158">
                  <c:v>0.40642144064622066</c:v>
                </c:pt>
                <c:pt idx="159">
                  <c:v>0.3965749407883048</c:v>
                </c:pt>
                <c:pt idx="160">
                  <c:v>0.38672468340699856</c:v>
                </c:pt>
                <c:pt idx="161">
                  <c:v>0.37687070241371279</c:v>
                </c:pt>
                <c:pt idx="162">
                  <c:v>0.36701303176933303</c:v>
                </c:pt>
                <c:pt idx="163">
                  <c:v>0.35715170548384839</c:v>
                </c:pt>
                <c:pt idx="164">
                  <c:v>0.34728675761598038</c:v>
                </c:pt>
                <c:pt idx="165">
                  <c:v>0.33741822227280871</c:v>
                </c:pt>
                <c:pt idx="166">
                  <c:v>0.32754613360939894</c:v>
                </c:pt>
                <c:pt idx="167">
                  <c:v>0.31767052582842259</c:v>
                </c:pt>
                <c:pt idx="168">
                  <c:v>0.30779143317978602</c:v>
                </c:pt>
                <c:pt idx="169">
                  <c:v>0.29790888996024872</c:v>
                </c:pt>
                <c:pt idx="170">
                  <c:v>0.28802293051304534</c:v>
                </c:pt>
                <c:pt idx="171">
                  <c:v>0.27813358922750447</c:v>
                </c:pt>
                <c:pt idx="172">
                  <c:v>0.26824090053866778</c:v>
                </c:pt>
                <c:pt idx="173">
                  <c:v>0.25834489892690682</c:v>
                </c:pt>
                <c:pt idx="174">
                  <c:v>0.24844561891753925</c:v>
                </c:pt>
                <c:pt idx="175">
                  <c:v>0.23854309508044413</c:v>
                </c:pt>
                <c:pt idx="176">
                  <c:v>0.22863736202967272</c:v>
                </c:pt>
                <c:pt idx="177">
                  <c:v>0.21872845442306588</c:v>
                </c:pt>
                <c:pt idx="178">
                  <c:v>0.20881640696186213</c:v>
                </c:pt>
                <c:pt idx="179">
                  <c:v>0.19890125439030876</c:v>
                </c:pt>
                <c:pt idx="180">
                  <c:v>0.18898303149527104</c:v>
                </c:pt>
                <c:pt idx="181">
                  <c:v>0.17906177310583996</c:v>
                </c:pt>
                <c:pt idx="182">
                  <c:v>0.16913751409293964</c:v>
                </c:pt>
                <c:pt idx="183">
                  <c:v>0.15921028936893378</c:v>
                </c:pt>
                <c:pt idx="184">
                  <c:v>0.14928013388722658</c:v>
                </c:pt>
                <c:pt idx="185">
                  <c:v>0.13934708264187246</c:v>
                </c:pt>
                <c:pt idx="186">
                  <c:v>0.12941117066717442</c:v>
                </c:pt>
                <c:pt idx="187">
                  <c:v>0.11947243303728695</c:v>
                </c:pt>
                <c:pt idx="188">
                  <c:v>0.10953090486581625</c:v>
                </c:pt>
                <c:pt idx="189">
                  <c:v>9.9586621305419593E-2</c:v>
                </c:pt>
                <c:pt idx="190">
                  <c:v>8.9639617547404002E-2</c:v>
                </c:pt>
                <c:pt idx="191">
                  <c:v>7.9689928821323905E-2</c:v>
                </c:pt>
                <c:pt idx="192">
                  <c:v>6.9737590394577484E-2</c:v>
                </c:pt>
                <c:pt idx="193">
                  <c:v>5.978263757199917E-2</c:v>
                </c:pt>
                <c:pt idx="194">
                  <c:v>4.9825105695459393E-2</c:v>
                </c:pt>
                <c:pt idx="195">
                  <c:v>3.9865030143454577E-2</c:v>
                </c:pt>
                <c:pt idx="196">
                  <c:v>2.990244633069954E-2</c:v>
                </c:pt>
                <c:pt idx="197">
                  <c:v>1.9937389707719803E-2</c:v>
                </c:pt>
                <c:pt idx="198">
                  <c:v>9.9698957604422486E-3</c:v>
                </c:pt>
                <c:pt idx="199">
                  <c:v>9.7835714990265532E-12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724A-4D9D-BF4D-18ACB6431106}"/>
            </c:ext>
          </c:extLst>
        </c:ser>
        <c:ser>
          <c:idx val="13"/>
          <c:order val="3"/>
          <c:tx>
            <c:strRef>
              <c:f>'Couple - Tension'!$F$23</c:f>
              <c:strCache>
                <c:ptCount val="1"/>
                <c:pt idx="0">
                  <c:v>Tem 4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Tension'!$F$24:$F$223</c:f>
              <c:numCache>
                <c:formatCode>General</c:formatCode>
                <c:ptCount val="200"/>
                <c:pt idx="0">
                  <c:v>3.5580403410361994</c:v>
                </c:pt>
                <c:pt idx="1">
                  <c:v>3.5921406408996335</c:v>
                </c:pt>
                <c:pt idx="2">
                  <c:v>3.6268888143028288</c:v>
                </c:pt>
                <c:pt idx="3">
                  <c:v>3.6623031142811393</c:v>
                </c:pt>
                <c:pt idx="4">
                  <c:v>3.6984024689925459</c:v>
                </c:pt>
                <c:pt idx="5">
                  <c:v>3.73520651225394</c:v>
                </c:pt>
                <c:pt idx="6">
                  <c:v>3.7727356156815257</c:v>
                </c:pt>
                <c:pt idx="7">
                  <c:v>3.8110109225286632</c:v>
                </c:pt>
                <c:pt idx="8">
                  <c:v>3.8500543833200918</c:v>
                </c:pt>
                <c:pt idx="9">
                  <c:v>3.8898887933874078</c:v>
                </c:pt>
                <c:pt idx="10">
                  <c:v>3.9305378324169875</c:v>
                </c:pt>
                <c:pt idx="11">
                  <c:v>3.9720261061281095</c:v>
                </c:pt>
                <c:pt idx="12">
                  <c:v>4.0143791902059363</c:v>
                </c:pt>
                <c:pt idx="13">
                  <c:v>4.0576236766212883</c:v>
                </c:pt>
                <c:pt idx="14">
                  <c:v>4.1017872224766796</c:v>
                </c:pt>
                <c:pt idx="15">
                  <c:v>4.1468986015259048</c:v>
                </c:pt>
                <c:pt idx="16">
                  <c:v>4.1929877585226452</c:v>
                </c:pt>
                <c:pt idx="17">
                  <c:v>4.2400858665618921</c:v>
                </c:pt>
                <c:pt idx="18">
                  <c:v>4.2882253875865466</c:v>
                </c:pt>
                <c:pt idx="19">
                  <c:v>4.3374401362402972</c:v>
                </c:pt>
                <c:pt idx="20">
                  <c:v>4.3877653472565568</c:v>
                </c:pt>
                <c:pt idx="21">
                  <c:v>4.4392377465819832</c:v>
                </c:pt>
                <c:pt idx="22">
                  <c:v>4.491895626441603</c:v>
                </c:pt>
                <c:pt idx="23">
                  <c:v>4.545778924560671</c:v>
                </c:pt>
                <c:pt idx="24">
                  <c:v>4.6009293077659539</c:v>
                </c:pt>
                <c:pt idx="25">
                  <c:v>4.6573902601958359</c:v>
                </c:pt>
                <c:pt idx="26">
                  <c:v>4.7152071763541041</c:v>
                </c:pt>
                <c:pt idx="27">
                  <c:v>4.7744274592461631</c:v>
                </c:pt>
                <c:pt idx="28">
                  <c:v>4.8351006238381204</c:v>
                </c:pt>
                <c:pt idx="29">
                  <c:v>4.897278406078108</c:v>
                </c:pt>
                <c:pt idx="30">
                  <c:v>4.9610148777145513</c:v>
                </c:pt>
                <c:pt idx="31">
                  <c:v>5.0263665671367814</c:v>
                </c:pt>
                <c:pt idx="32">
                  <c:v>5.0933925864483918</c:v>
                </c:pt>
                <c:pt idx="33">
                  <c:v>5.1621547649614072</c:v>
                </c:pt>
                <c:pt idx="34">
                  <c:v>5.2327177892679115</c:v>
                </c:pt>
                <c:pt idx="35">
                  <c:v>5.3051493500030711</c:v>
                </c:pt>
                <c:pt idx="36">
                  <c:v>5.3795202953567367</c:v>
                </c:pt>
                <c:pt idx="37">
                  <c:v>5.4559047913165513</c:v>
                </c:pt>
                <c:pt idx="38">
                  <c:v>5.5343804885298509</c:v>
                </c:pt>
                <c:pt idx="39">
                  <c:v>5.61502869554932</c:v>
                </c:pt>
                <c:pt idx="40">
                  <c:v>5.69793455807228</c:v>
                </c:pt>
                <c:pt idx="41">
                  <c:v>5.7831872435881149</c:v>
                </c:pt>
                <c:pt idx="42">
                  <c:v>5.8708801306030605</c:v>
                </c:pt>
                <c:pt idx="43">
                  <c:v>5.9611110013051825</c:v>
                </c:pt>
                <c:pt idx="44">
                  <c:v>6.0539822361504232</c:v>
                </c:pt>
                <c:pt idx="45">
                  <c:v>6.1496010083758028</c:v>
                </c:pt>
                <c:pt idx="46">
                  <c:v>6.2480794758564642</c:v>
                </c:pt>
                <c:pt idx="47">
                  <c:v>6.3495349669927883</c:v>
                </c:pt>
                <c:pt idx="48">
                  <c:v>6.4540901564091211</c:v>
                </c:pt>
                <c:pt idx="49">
                  <c:v>6.5618732251260115</c:v>
                </c:pt>
                <c:pt idx="50">
                  <c:v>6.6730179984825391</c:v>
                </c:pt>
                <c:pt idx="51">
                  <c:v>6.7876640533714836</c:v>
                </c:pt>
                <c:pt idx="52">
                  <c:v>6.9059567842292955</c:v>
                </c:pt>
                <c:pt idx="53">
                  <c:v>7.0280474145980243</c:v>
                </c:pt>
                <c:pt idx="54">
                  <c:v>7.1540929378255571</c:v>
                </c:pt>
                <c:pt idx="55">
                  <c:v>7.2842559664426068</c:v>
                </c:pt>
                <c:pt idx="56">
                  <c:v>7.4187044647596503</c:v>
                </c:pt>
                <c:pt idx="57">
                  <c:v>7.5576113330278725</c:v>
                </c:pt>
                <c:pt idx="58">
                  <c:v>7.7011538038069469</c:v>
                </c:pt>
                <c:pt idx="59">
                  <c:v>7.8495126016077412</c:v>
                </c:pt>
                <c:pt idx="60">
                  <c:v>8.0028708049601107</c:v>
                </c:pt>
                <c:pt idx="61">
                  <c:v>8.1614123352101817</c:v>
                </c:pt>
                <c:pt idx="62">
                  <c:v>8.3253199778385536</c:v>
                </c:pt>
                <c:pt idx="63">
                  <c:v>8.4947728189873182</c:v>
                </c:pt>
                <c:pt idx="64">
                  <c:v>8.6699429510291992</c:v>
                </c:pt>
                <c:pt idx="65">
                  <c:v>8.8509912649551126</c:v>
                </c:pt>
                <c:pt idx="66">
                  <c:v>9.0380621022842984</c:v>
                </c:pt>
                <c:pt idx="67">
                  <c:v>9.231276482859414</c:v>
                </c:pt>
                <c:pt idx="68">
                  <c:v>9.4307235544882086</c:v>
                </c:pt>
                <c:pt idx="69">
                  <c:v>9.6364498225092721</c:v>
                </c:pt>
                <c:pt idx="70">
                  <c:v>9.8484456078328098</c:v>
                </c:pt>
                <c:pt idx="71">
                  <c:v>10.06662804586445</c:v>
                </c:pt>
                <c:pt idx="72">
                  <c:v>10.290819770145056</c:v>
                </c:pt>
                <c:pt idx="73">
                  <c:v>10.520722216959395</c:v>
                </c:pt>
                <c:pt idx="74">
                  <c:v>10.755882233554294</c:v>
                </c:pt>
                <c:pt idx="75">
                  <c:v>10.99565036617091</c:v>
                </c:pt>
                <c:pt idx="76">
                  <c:v>11.239128839641397</c:v>
                </c:pt>
                <c:pt idx="77">
                  <c:v>11.485106816716554</c:v>
                </c:pt>
                <c:pt idx="78">
                  <c:v>11.731980049869554</c:v>
                </c:pt>
                <c:pt idx="79">
                  <c:v>11.977651533997623</c:v>
                </c:pt>
                <c:pt idx="80">
                  <c:v>12.219409285567673</c:v>
                </c:pt>
                <c:pt idx="81">
                  <c:v>12.453777008658584</c:v>
                </c:pt>
                <c:pt idx="82">
                  <c:v>12.67633333172828</c:v>
                </c:pt>
                <c:pt idx="83">
                  <c:v>12.881495797451002</c:v>
                </c:pt>
                <c:pt idx="84">
                  <c:v>13.062267322122793</c:v>
                </c:pt>
                <c:pt idx="85">
                  <c:v>13.20994611903804</c:v>
                </c:pt>
                <c:pt idx="86">
                  <c:v>13.313806138081494</c:v>
                </c:pt>
                <c:pt idx="87">
                  <c:v>13.360765332965258</c:v>
                </c:pt>
                <c:pt idx="88">
                  <c:v>13.335075297922211</c:v>
                </c:pt>
                <c:pt idx="89">
                  <c:v>13.218089863961906</c:v>
                </c:pt>
                <c:pt idx="90">
                  <c:v>12.988203285941488</c:v>
                </c:pt>
                <c:pt idx="91">
                  <c:v>12.621089618884952</c:v>
                </c:pt>
                <c:pt idx="92">
                  <c:v>12.090417740550137</c:v>
                </c:pt>
                <c:pt idx="93">
                  <c:v>11.369246392804817</c:v>
                </c:pt>
                <c:pt idx="94">
                  <c:v>10.432293263724155</c:v>
                </c:pt>
                <c:pt idx="95">
                  <c:v>9.2591817911953207</c:v>
                </c:pt>
                <c:pt idx="96">
                  <c:v>7.8385574242363774</c:v>
                </c:pt>
                <c:pt idx="97">
                  <c:v>6.1726161673788171</c:v>
                </c:pt>
                <c:pt idx="98">
                  <c:v>4.2811578571670337</c:v>
                </c:pt>
                <c:pt idx="99">
                  <c:v>2.2039284343705101</c:v>
                </c:pt>
                <c:pt idx="100">
                  <c:v>2.1824032227885843</c:v>
                </c:pt>
                <c:pt idx="101">
                  <c:v>2.1608652803859552</c:v>
                </c:pt>
                <c:pt idx="102">
                  <c:v>2.1393146755306427</c:v>
                </c:pt>
                <c:pt idx="103">
                  <c:v>2.1177514767455965</c:v>
                </c:pt>
                <c:pt idx="104">
                  <c:v>2.0961757527080551</c:v>
                </c:pt>
                <c:pt idx="105">
                  <c:v>2.0745875722488982</c:v>
                </c:pt>
                <c:pt idx="106">
                  <c:v>2.052987004352012</c:v>
                </c:pt>
                <c:pt idx="107">
                  <c:v>2.0313741181536265</c:v>
                </c:pt>
                <c:pt idx="108">
                  <c:v>2.0097489829416659</c:v>
                </c:pt>
                <c:pt idx="109">
                  <c:v>1.9881116681550912</c:v>
                </c:pt>
                <c:pt idx="110">
                  <c:v>1.9664622433832397</c:v>
                </c:pt>
                <c:pt idx="111">
                  <c:v>1.9448007783651555</c:v>
                </c:pt>
                <c:pt idx="112">
                  <c:v>1.9231273429889271</c:v>
                </c:pt>
                <c:pt idx="113">
                  <c:v>1.9014420072910128</c:v>
                </c:pt>
                <c:pt idx="114">
                  <c:v>1.8797448414555564</c:v>
                </c:pt>
                <c:pt idx="115">
                  <c:v>1.8580359158137243</c:v>
                </c:pt>
                <c:pt idx="116">
                  <c:v>1.8363153008430113</c:v>
                </c:pt>
                <c:pt idx="117">
                  <c:v>1.8145830671665564</c:v>
                </c:pt>
                <c:pt idx="118">
                  <c:v>1.7928392855524535</c:v>
                </c:pt>
                <c:pt idx="119">
                  <c:v>1.7710840269130592</c:v>
                </c:pt>
                <c:pt idx="120">
                  <c:v>1.7493173623042912</c:v>
                </c:pt>
                <c:pt idx="121">
                  <c:v>1.7275393629249349</c:v>
                </c:pt>
                <c:pt idx="122">
                  <c:v>1.7057501001159374</c:v>
                </c:pt>
                <c:pt idx="123">
                  <c:v>1.6839496453596894</c:v>
                </c:pt>
                <c:pt idx="124">
                  <c:v>1.6621380702793329</c:v>
                </c:pt>
                <c:pt idx="125">
                  <c:v>1.6403154466380352</c:v>
                </c:pt>
                <c:pt idx="126">
                  <c:v>1.6184818463382722</c:v>
                </c:pt>
                <c:pt idx="127">
                  <c:v>1.5966373414211117</c:v>
                </c:pt>
                <c:pt idx="128">
                  <c:v>1.5747820040654834</c:v>
                </c:pt>
                <c:pt idx="129">
                  <c:v>1.5529159065874545</c:v>
                </c:pt>
                <c:pt idx="130">
                  <c:v>1.5310391214395014</c:v>
                </c:pt>
                <c:pt idx="131">
                  <c:v>1.5091517212097643</c:v>
                </c:pt>
                <c:pt idx="132">
                  <c:v>1.4872537786213225</c:v>
                </c:pt>
                <c:pt idx="133">
                  <c:v>1.4653453665314464</c:v>
                </c:pt>
                <c:pt idx="134">
                  <c:v>1.4434265579308525</c:v>
                </c:pt>
                <c:pt idx="135">
                  <c:v>1.4214974259429578</c:v>
                </c:pt>
                <c:pt idx="136">
                  <c:v>1.3995580438231288</c:v>
                </c:pt>
                <c:pt idx="137">
                  <c:v>1.3776084849579235</c:v>
                </c:pt>
                <c:pt idx="138">
                  <c:v>1.3556488228643393</c:v>
                </c:pt>
                <c:pt idx="139">
                  <c:v>1.3336791311890495</c:v>
                </c:pt>
                <c:pt idx="140">
                  <c:v>1.3116994837076341</c:v>
                </c:pt>
                <c:pt idx="141">
                  <c:v>1.2897099543238217</c:v>
                </c:pt>
                <c:pt idx="142">
                  <c:v>1.2677106170687149</c:v>
                </c:pt>
                <c:pt idx="143">
                  <c:v>1.2457015461000152</c:v>
                </c:pt>
                <c:pt idx="144">
                  <c:v>1.2236828157012467</c:v>
                </c:pt>
                <c:pt idx="145">
                  <c:v>1.2016545002809784</c:v>
                </c:pt>
                <c:pt idx="146">
                  <c:v>1.1796166743720382</c:v>
                </c:pt>
                <c:pt idx="147">
                  <c:v>1.1575694126307279</c:v>
                </c:pt>
                <c:pt idx="148">
                  <c:v>1.1355127898360375</c:v>
                </c:pt>
                <c:pt idx="149">
                  <c:v>1.1134468808888405</c:v>
                </c:pt>
                <c:pt idx="150">
                  <c:v>1.0913717608111149</c:v>
                </c:pt>
                <c:pt idx="151">
                  <c:v>1.0692875047451338</c:v>
                </c:pt>
                <c:pt idx="152">
                  <c:v>1.0471941879526681</c:v>
                </c:pt>
                <c:pt idx="153">
                  <c:v>1.0250918858141798</c:v>
                </c:pt>
                <c:pt idx="154">
                  <c:v>1.0029806738280147</c:v>
                </c:pt>
                <c:pt idx="155">
                  <c:v>0.98086062760959258</c:v>
                </c:pt>
                <c:pt idx="156">
                  <c:v>0.95873182289059422</c:v>
                </c:pt>
                <c:pt idx="157">
                  <c:v>0.93659433551814564</c:v>
                </c:pt>
                <c:pt idx="158">
                  <c:v>0.91444824145398984</c:v>
                </c:pt>
                <c:pt idx="159">
                  <c:v>0.89229361677367935</c:v>
                </c:pt>
                <c:pt idx="160">
                  <c:v>0.87013053766574044</c:v>
                </c:pt>
                <c:pt idx="161">
                  <c:v>0.84795908043084756</c:v>
                </c:pt>
                <c:pt idx="162">
                  <c:v>0.82577932148099331</c:v>
                </c:pt>
                <c:pt idx="163">
                  <c:v>0.80359133733865307</c:v>
                </c:pt>
                <c:pt idx="164">
                  <c:v>0.78139520463595002</c:v>
                </c:pt>
                <c:pt idx="165">
                  <c:v>0.75919100011381413</c:v>
                </c:pt>
                <c:pt idx="166">
                  <c:v>0.7369788006211424</c:v>
                </c:pt>
                <c:pt idx="167">
                  <c:v>0.71475868311394575</c:v>
                </c:pt>
                <c:pt idx="168">
                  <c:v>0.6925307246545136</c:v>
                </c:pt>
                <c:pt idx="169">
                  <c:v>0.67029500241055473</c:v>
                </c:pt>
                <c:pt idx="170">
                  <c:v>0.64805159365434739</c:v>
                </c:pt>
                <c:pt idx="171">
                  <c:v>0.62580057576188053</c:v>
                </c:pt>
                <c:pt idx="172">
                  <c:v>0.60354202621199815</c:v>
                </c:pt>
                <c:pt idx="173">
                  <c:v>0.58127602258553612</c:v>
                </c:pt>
                <c:pt idx="174">
                  <c:v>0.5590026425644592</c:v>
                </c:pt>
                <c:pt idx="175">
                  <c:v>0.53672196393099547</c:v>
                </c:pt>
                <c:pt idx="176">
                  <c:v>0.51443406456675989</c:v>
                </c:pt>
                <c:pt idx="177">
                  <c:v>0.49213902245189467</c:v>
                </c:pt>
                <c:pt idx="178">
                  <c:v>0.46983691566418645</c:v>
                </c:pt>
                <c:pt idx="179">
                  <c:v>0.44752782237819139</c:v>
                </c:pt>
                <c:pt idx="180">
                  <c:v>0.42521182086435672</c:v>
                </c:pt>
                <c:pt idx="181">
                  <c:v>0.40288898948813701</c:v>
                </c:pt>
                <c:pt idx="182">
                  <c:v>0.38055940670911143</c:v>
                </c:pt>
                <c:pt idx="183">
                  <c:v>0.35822315108009839</c:v>
                </c:pt>
                <c:pt idx="184">
                  <c:v>0.3358803012462574</c:v>
                </c:pt>
                <c:pt idx="185">
                  <c:v>0.31353093594421072</c:v>
                </c:pt>
                <c:pt idx="186">
                  <c:v>0.29117513400114037</c:v>
                </c:pt>
                <c:pt idx="187">
                  <c:v>0.26881297433389373</c:v>
                </c:pt>
                <c:pt idx="188">
                  <c:v>0.24644453594808477</c:v>
                </c:pt>
                <c:pt idx="189">
                  <c:v>0.22406989793719248</c:v>
                </c:pt>
                <c:pt idx="190">
                  <c:v>0.20168913948165754</c:v>
                </c:pt>
                <c:pt idx="191">
                  <c:v>0.1793023398479775</c:v>
                </c:pt>
                <c:pt idx="192">
                  <c:v>0.1569095783877982</c:v>
                </c:pt>
                <c:pt idx="193">
                  <c:v>0.13451093453699714</c:v>
                </c:pt>
                <c:pt idx="194">
                  <c:v>0.11210648781478283</c:v>
                </c:pt>
                <c:pt idx="195">
                  <c:v>8.9696317822772154E-2</c:v>
                </c:pt>
                <c:pt idx="196">
                  <c:v>6.7280504244073475E-2</c:v>
                </c:pt>
                <c:pt idx="197">
                  <c:v>4.4859126842369229E-2</c:v>
                </c:pt>
                <c:pt idx="198">
                  <c:v>2.2432265460994898E-2</c:v>
                </c:pt>
                <c:pt idx="199">
                  <c:v>2.2013035872809583E-11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724A-4D9D-BF4D-18ACB6431106}"/>
            </c:ext>
          </c:extLst>
        </c:ser>
        <c:ser>
          <c:idx val="0"/>
          <c:order val="4"/>
          <c:tx>
            <c:strRef>
              <c:f>'Couple - Tension'!$G$23</c:f>
              <c:strCache>
                <c:ptCount val="1"/>
                <c:pt idx="0">
                  <c:v>Tem 5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Tension'!$B$24:$B$223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</c:numCache>
            </c:numRef>
          </c:xVal>
          <c:yVal>
            <c:numRef>
              <c:f>'Couple - Tension'!$G$24:$G$223</c:f>
              <c:numCache>
                <c:formatCode>General</c:formatCode>
                <c:ptCount val="200"/>
                <c:pt idx="0">
                  <c:v>6.3254050507310984</c:v>
                </c:pt>
                <c:pt idx="1">
                  <c:v>6.3860278060438711</c:v>
                </c:pt>
                <c:pt idx="2">
                  <c:v>6.4478023365384409</c:v>
                </c:pt>
                <c:pt idx="3">
                  <c:v>6.5107610920554375</c:v>
                </c:pt>
                <c:pt idx="4">
                  <c:v>6.5749377226534946</c:v>
                </c:pt>
                <c:pt idx="5">
                  <c:v>6.6403671328959746</c:v>
                </c:pt>
                <c:pt idx="6">
                  <c:v>6.7070855389894604</c:v>
                </c:pt>
                <c:pt idx="7">
                  <c:v>6.77513052893993</c:v>
                </c:pt>
                <c:pt idx="8">
                  <c:v>6.8445411259024684</c:v>
                </c:pt>
                <c:pt idx="9">
                  <c:v>6.9153578549110311</c:v>
                </c:pt>
                <c:pt idx="10">
                  <c:v>6.9876228131858413</c:v>
                </c:pt>
                <c:pt idx="11">
                  <c:v>7.0613797442278363</c:v>
                </c:pt>
                <c:pt idx="12">
                  <c:v>7.1366741159217515</c:v>
                </c:pt>
                <c:pt idx="13">
                  <c:v>7.2135532028823786</c:v>
                </c:pt>
                <c:pt idx="14">
                  <c:v>7.292066173291964</c:v>
                </c:pt>
                <c:pt idx="15">
                  <c:v>7.3722641804905882</c:v>
                </c:pt>
                <c:pt idx="16">
                  <c:v>7.4542004595959055</c:v>
                </c:pt>
                <c:pt idx="17">
                  <c:v>7.5379304294434553</c:v>
                </c:pt>
                <c:pt idx="18">
                  <c:v>7.6235118001539526</c:v>
                </c:pt>
                <c:pt idx="19">
                  <c:v>7.7110046866495114</c:v>
                </c:pt>
                <c:pt idx="20">
                  <c:v>7.8004717284561957</c:v>
                </c:pt>
                <c:pt idx="21">
                  <c:v>7.8919782161458443</c:v>
                </c:pt>
                <c:pt idx="22">
                  <c:v>7.9855922247851705</c:v>
                </c:pt>
                <c:pt idx="23">
                  <c:v>8.0813847547746249</c:v>
                </c:pt>
                <c:pt idx="24">
                  <c:v>8.179429880472906</c:v>
                </c:pt>
                <c:pt idx="25">
                  <c:v>8.2798049070149187</c:v>
                </c:pt>
                <c:pt idx="26">
                  <c:v>8.3825905357407322</c:v>
                </c:pt>
                <c:pt idx="27">
                  <c:v>8.4878710386599501</c:v>
                </c:pt>
                <c:pt idx="28">
                  <c:v>8.5957344423789852</c:v>
                </c:pt>
                <c:pt idx="29">
                  <c:v>8.7062727219167435</c:v>
                </c:pt>
                <c:pt idx="30">
                  <c:v>8.8195820048259765</c:v>
                </c:pt>
                <c:pt idx="31">
                  <c:v>8.9357627860210549</c:v>
                </c:pt>
                <c:pt idx="32">
                  <c:v>9.0549201536861403</c:v>
                </c:pt>
                <c:pt idx="33">
                  <c:v>9.1771640265981702</c:v>
                </c:pt>
                <c:pt idx="34">
                  <c:v>9.3026094031430677</c:v>
                </c:pt>
                <c:pt idx="35">
                  <c:v>9.4313766222277966</c:v>
                </c:pt>
                <c:pt idx="36">
                  <c:v>9.5635916361898712</c:v>
                </c:pt>
                <c:pt idx="37">
                  <c:v>9.6993862956739871</c:v>
                </c:pt>
                <c:pt idx="38">
                  <c:v>9.8388986462754104</c:v>
                </c:pt>
                <c:pt idx="39">
                  <c:v>9.9822732365322455</c:v>
                </c:pt>
                <c:pt idx="40">
                  <c:v>10.129661436573064</c:v>
                </c:pt>
                <c:pt idx="41">
                  <c:v>10.281221766378996</c:v>
                </c:pt>
                <c:pt idx="42">
                  <c:v>10.437120232183347</c:v>
                </c:pt>
                <c:pt idx="43">
                  <c:v>10.597530668987121</c:v>
                </c:pt>
                <c:pt idx="44">
                  <c:v>10.762635086489773</c:v>
                </c:pt>
                <c:pt idx="45">
                  <c:v>10.93262401489045</c:v>
                </c:pt>
                <c:pt idx="46">
                  <c:v>11.107696845967185</c:v>
                </c:pt>
                <c:pt idx="47">
                  <c:v>11.288062163542872</c:v>
                </c:pt>
                <c:pt idx="48">
                  <c:v>11.473938055838577</c:v>
                </c:pt>
                <c:pt idx="49">
                  <c:v>11.665552400224163</c:v>
                </c:pt>
                <c:pt idx="50">
                  <c:v>11.863143108413547</c:v>
                </c:pt>
                <c:pt idx="51">
                  <c:v>12.066958317105007</c:v>
                </c:pt>
                <c:pt idx="52">
                  <c:v>12.277256505296675</c:v>
                </c:pt>
                <c:pt idx="53">
                  <c:v>12.494306514841083</c:v>
                </c:pt>
                <c:pt idx="54">
                  <c:v>12.718387445023367</c:v>
                </c:pt>
                <c:pt idx="55">
                  <c:v>12.949788384787015</c:v>
                </c:pt>
                <c:pt idx="56">
                  <c:v>13.188807937350653</c:v>
                </c:pt>
                <c:pt idx="57">
                  <c:v>13.435753480938605</c:v>
                </c:pt>
                <c:pt idx="58">
                  <c:v>13.690940095656963</c:v>
                </c:pt>
                <c:pt idx="59">
                  <c:v>13.954689069525044</c:v>
                </c:pt>
                <c:pt idx="60">
                  <c:v>14.227325875484814</c:v>
                </c:pt>
                <c:pt idx="61">
                  <c:v>14.509177484818276</c:v>
                </c:pt>
                <c:pt idx="62">
                  <c:v>14.800568849490942</c:v>
                </c:pt>
                <c:pt idx="63">
                  <c:v>15.101818344866528</c:v>
                </c:pt>
                <c:pt idx="64">
                  <c:v>15.413231912940986</c:v>
                </c:pt>
                <c:pt idx="65">
                  <c:v>15.735095582142613</c:v>
                </c:pt>
                <c:pt idx="66">
                  <c:v>16.067665959616726</c:v>
                </c:pt>
                <c:pt idx="67">
                  <c:v>16.411158191750271</c:v>
                </c:pt>
                <c:pt idx="68">
                  <c:v>16.765730763534798</c:v>
                </c:pt>
                <c:pt idx="69">
                  <c:v>17.131466351127806</c:v>
                </c:pt>
                <c:pt idx="70">
                  <c:v>17.50834774725854</c:v>
                </c:pt>
                <c:pt idx="71">
                  <c:v>17.896227637092576</c:v>
                </c:pt>
                <c:pt idx="72">
                  <c:v>18.294790702480324</c:v>
                </c:pt>
                <c:pt idx="73">
                  <c:v>18.703506163483596</c:v>
                </c:pt>
                <c:pt idx="74">
                  <c:v>19.121568415207864</c:v>
                </c:pt>
                <c:pt idx="75">
                  <c:v>19.547822873192967</c:v>
                </c:pt>
                <c:pt idx="76">
                  <c:v>19.980673492696059</c:v>
                </c:pt>
                <c:pt idx="77">
                  <c:v>20.417967674163009</c:v>
                </c:pt>
                <c:pt idx="78">
                  <c:v>20.856853421990575</c:v>
                </c:pt>
                <c:pt idx="79">
                  <c:v>21.293602727107146</c:v>
                </c:pt>
                <c:pt idx="80">
                  <c:v>21.72339428545391</c:v>
                </c:pt>
                <c:pt idx="81">
                  <c:v>22.140048015393308</c:v>
                </c:pt>
                <c:pt idx="82">
                  <c:v>22.535703700850551</c:v>
                </c:pt>
                <c:pt idx="83">
                  <c:v>22.900436973246507</c:v>
                </c:pt>
                <c:pt idx="84">
                  <c:v>23.221808572663022</c:v>
                </c:pt>
                <c:pt idx="85">
                  <c:v>23.484348656067912</c:v>
                </c:pt>
                <c:pt idx="86">
                  <c:v>23.668988689922944</c:v>
                </c:pt>
                <c:pt idx="87">
                  <c:v>23.752471703049636</c:v>
                </c:pt>
                <c:pt idx="88">
                  <c:v>23.706800529639775</c:v>
                </c:pt>
                <c:pt idx="89">
                  <c:v>23.498826424821452</c:v>
                </c:pt>
                <c:pt idx="90">
                  <c:v>23.090139175007373</c:v>
                </c:pt>
                <c:pt idx="91">
                  <c:v>22.43749265579574</c:v>
                </c:pt>
                <c:pt idx="92">
                  <c:v>21.494075983200506</c:v>
                </c:pt>
                <c:pt idx="93">
                  <c:v>20.211993587208809</c:v>
                </c:pt>
                <c:pt idx="94">
                  <c:v>18.546299135509837</c:v>
                </c:pt>
                <c:pt idx="95">
                  <c:v>16.460767628791878</c:v>
                </c:pt>
                <c:pt idx="96">
                  <c:v>13.935213198642618</c:v>
                </c:pt>
                <c:pt idx="97">
                  <c:v>10.97353985311803</c:v>
                </c:pt>
                <c:pt idx="98">
                  <c:v>7.6109473016303761</c:v>
                </c:pt>
                <c:pt idx="99">
                  <c:v>3.91809499443651</c:v>
                </c:pt>
                <c:pt idx="100">
                  <c:v>3.8798279516241974</c:v>
                </c:pt>
                <c:pt idx="101">
                  <c:v>3.8415382762417445</c:v>
                </c:pt>
                <c:pt idx="102">
                  <c:v>3.8032260898322998</c:v>
                </c:pt>
                <c:pt idx="103">
                  <c:v>3.7648915142144395</c:v>
                </c:pt>
                <c:pt idx="104">
                  <c:v>3.7265346714810317</c:v>
                </c:pt>
                <c:pt idx="105">
                  <c:v>3.6881556839980867</c:v>
                </c:pt>
                <c:pt idx="106">
                  <c:v>3.6497546744036211</c:v>
                </c:pt>
                <c:pt idx="107">
                  <c:v>3.6113317656064909</c:v>
                </c:pt>
                <c:pt idx="108">
                  <c:v>3.5728870807852271</c:v>
                </c:pt>
                <c:pt idx="109">
                  <c:v>3.5344207433868715</c:v>
                </c:pt>
                <c:pt idx="110">
                  <c:v>3.4959328771258016</c:v>
                </c:pt>
                <c:pt idx="111">
                  <c:v>3.4574236059825409</c:v>
                </c:pt>
                <c:pt idx="112">
                  <c:v>3.4188930542025786</c:v>
                </c:pt>
                <c:pt idx="113">
                  <c:v>3.3803413462951748</c:v>
                </c:pt>
                <c:pt idx="114">
                  <c:v>3.3417686070321411</c:v>
                </c:pt>
                <c:pt idx="115">
                  <c:v>3.3031749614466608</c:v>
                </c:pt>
                <c:pt idx="116">
                  <c:v>3.2645605348320599</c:v>
                </c:pt>
                <c:pt idx="117">
                  <c:v>3.2259254527405843</c:v>
                </c:pt>
                <c:pt idx="118">
                  <c:v>3.1872698409821787</c:v>
                </c:pt>
                <c:pt idx="119">
                  <c:v>3.1485938256232551</c:v>
                </c:pt>
                <c:pt idx="120">
                  <c:v>3.1098975329854448</c:v>
                </c:pt>
                <c:pt idx="121">
                  <c:v>3.0711810896443663</c:v>
                </c:pt>
                <c:pt idx="122">
                  <c:v>3.0324446224283701</c:v>
                </c:pt>
                <c:pt idx="123">
                  <c:v>2.9936882584172619</c:v>
                </c:pt>
                <c:pt idx="124">
                  <c:v>2.9549121249410724</c:v>
                </c:pt>
                <c:pt idx="125">
                  <c:v>2.9161163495787652</c:v>
                </c:pt>
                <c:pt idx="126">
                  <c:v>2.8773010601569635</c:v>
                </c:pt>
                <c:pt idx="127">
                  <c:v>2.8384663847486777</c:v>
                </c:pt>
                <c:pt idx="128">
                  <c:v>2.7996124516720045</c:v>
                </c:pt>
                <c:pt idx="129">
                  <c:v>2.7607393894888417</c:v>
                </c:pt>
                <c:pt idx="130">
                  <c:v>2.7218473270035908</c:v>
                </c:pt>
                <c:pt idx="131">
                  <c:v>2.6829363932618358</c:v>
                </c:pt>
                <c:pt idx="132">
                  <c:v>2.64400671754905</c:v>
                </c:pt>
                <c:pt idx="133">
                  <c:v>2.60505842938927</c:v>
                </c:pt>
                <c:pt idx="134">
                  <c:v>2.566091658543769</c:v>
                </c:pt>
                <c:pt idx="135">
                  <c:v>2.5271065350097337</c:v>
                </c:pt>
                <c:pt idx="136">
                  <c:v>2.4881031890189256</c:v>
                </c:pt>
                <c:pt idx="137">
                  <c:v>2.4490817510363385</c:v>
                </c:pt>
                <c:pt idx="138">
                  <c:v>2.4100423517588552</c:v>
                </c:pt>
                <c:pt idx="139">
                  <c:v>2.3709851221138951</c:v>
                </c:pt>
                <c:pt idx="140">
                  <c:v>2.3319101932580444</c:v>
                </c:pt>
                <c:pt idx="141">
                  <c:v>2.2928176965757112</c:v>
                </c:pt>
                <c:pt idx="142">
                  <c:v>2.2537077636777427</c:v>
                </c:pt>
                <c:pt idx="143">
                  <c:v>2.214580526400054</c:v>
                </c:pt>
                <c:pt idx="144">
                  <c:v>2.1754361168022434</c:v>
                </c:pt>
                <c:pt idx="145">
                  <c:v>2.1362746671662096</c:v>
                </c:pt>
                <c:pt idx="146">
                  <c:v>2.0970963099947602</c:v>
                </c:pt>
                <c:pt idx="147">
                  <c:v>2.0579011780102081</c:v>
                </c:pt>
                <c:pt idx="148">
                  <c:v>2.0186894041529801</c:v>
                </c:pt>
                <c:pt idx="149">
                  <c:v>1.9794611215801847</c:v>
                </c:pt>
                <c:pt idx="150">
                  <c:v>1.9402164636642278</c:v>
                </c:pt>
                <c:pt idx="151">
                  <c:v>1.900955563991372</c:v>
                </c:pt>
                <c:pt idx="152">
                  <c:v>1.8616785563603215</c:v>
                </c:pt>
                <c:pt idx="153">
                  <c:v>1.8223855747807862</c:v>
                </c:pt>
                <c:pt idx="154">
                  <c:v>1.783076753472048</c:v>
                </c:pt>
                <c:pt idx="155">
                  <c:v>1.7437522268615191</c:v>
                </c:pt>
                <c:pt idx="156">
                  <c:v>1.7044121295832995</c:v>
                </c:pt>
                <c:pt idx="157">
                  <c:v>1.6650565964767234</c:v>
                </c:pt>
                <c:pt idx="158">
                  <c:v>1.6256857625848906</c:v>
                </c:pt>
                <c:pt idx="159">
                  <c:v>1.5862997631532272</c:v>
                </c:pt>
                <c:pt idx="160">
                  <c:v>1.5468987336280018</c:v>
                </c:pt>
                <c:pt idx="161">
                  <c:v>1.5074828096548585</c:v>
                </c:pt>
                <c:pt idx="162">
                  <c:v>1.4680521270773392</c:v>
                </c:pt>
                <c:pt idx="163">
                  <c:v>1.4286068219354007</c:v>
                </c:pt>
                <c:pt idx="164">
                  <c:v>1.3891470304639284</c:v>
                </c:pt>
                <c:pt idx="165">
                  <c:v>1.3496728890912415</c:v>
                </c:pt>
                <c:pt idx="166">
                  <c:v>1.3101845344376022</c:v>
                </c:pt>
                <c:pt idx="167">
                  <c:v>1.2706821033136968</c:v>
                </c:pt>
                <c:pt idx="168">
                  <c:v>1.2311657327191501</c:v>
                </c:pt>
                <c:pt idx="169">
                  <c:v>1.1916355598410007</c:v>
                </c:pt>
                <c:pt idx="170">
                  <c:v>1.1520917220521871</c:v>
                </c:pt>
                <c:pt idx="171">
                  <c:v>1.1125343569100234</c:v>
                </c:pt>
                <c:pt idx="172">
                  <c:v>1.0729636021546765</c:v>
                </c:pt>
                <c:pt idx="173">
                  <c:v>1.0333795957076324</c:v>
                </c:pt>
                <c:pt idx="174">
                  <c:v>0.99378247567016187</c:v>
                </c:pt>
                <c:pt idx="175">
                  <c:v>0.95417238032178131</c:v>
                </c:pt>
                <c:pt idx="176">
                  <c:v>0.91454944811869543</c:v>
                </c:pt>
                <c:pt idx="177">
                  <c:v>0.87491381769226795</c:v>
                </c:pt>
                <c:pt idx="178">
                  <c:v>0.83526562784745273</c:v>
                </c:pt>
                <c:pt idx="179">
                  <c:v>0.79560501756123891</c:v>
                </c:pt>
                <c:pt idx="180">
                  <c:v>0.75593212598108783</c:v>
                </c:pt>
                <c:pt idx="181">
                  <c:v>0.71624709242336337</c:v>
                </c:pt>
                <c:pt idx="182">
                  <c:v>0.67655005637176191</c:v>
                </c:pt>
                <c:pt idx="183">
                  <c:v>0.63684115747573811</c:v>
                </c:pt>
                <c:pt idx="184">
                  <c:v>0.59712053554890931</c:v>
                </c:pt>
                <c:pt idx="185">
                  <c:v>0.5573883305674926</c:v>
                </c:pt>
                <c:pt idx="186">
                  <c:v>0.51764468266870023</c:v>
                </c:pt>
                <c:pt idx="187">
                  <c:v>0.4778897321491502</c:v>
                </c:pt>
                <c:pt idx="188">
                  <c:v>0.43812361946326717</c:v>
                </c:pt>
                <c:pt idx="189">
                  <c:v>0.39834648522168037</c:v>
                </c:pt>
                <c:pt idx="190">
                  <c:v>0.35855847018961778</c:v>
                </c:pt>
                <c:pt idx="191">
                  <c:v>0.31875971528529723</c:v>
                </c:pt>
                <c:pt idx="192">
                  <c:v>0.27895036157831132</c:v>
                </c:pt>
                <c:pt idx="193">
                  <c:v>0.23913055028799785</c:v>
                </c:pt>
                <c:pt idx="194">
                  <c:v>0.19930042278183854</c:v>
                </c:pt>
                <c:pt idx="195">
                  <c:v>0.15946012057381911</c:v>
                </c:pt>
                <c:pt idx="196">
                  <c:v>0.11960978532279874</c:v>
                </c:pt>
                <c:pt idx="197">
                  <c:v>7.9749558830879613E-2</c:v>
                </c:pt>
                <c:pt idx="198">
                  <c:v>3.9879583041769189E-2</c:v>
                </c:pt>
                <c:pt idx="199">
                  <c:v>3.9134285996106406E-11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724A-4D9D-BF4D-18ACB64311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3632"/>
        <c:axId val="240266376"/>
      </c:scatterChart>
      <c:valAx>
        <c:axId val="24026363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6376"/>
        <c:crosses val="autoZero"/>
        <c:crossBetween val="midCat"/>
        <c:majorUnit val="0.1"/>
      </c:valAx>
      <c:valAx>
        <c:axId val="240266376"/>
        <c:scaling>
          <c:orientation val="minMax"/>
          <c:max val="42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3632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0"/>
          <c:order val="0"/>
          <c:tx>
            <c:strRef>
              <c:f>'Couple - U sur f'!$C$27</c:f>
              <c:strCache>
                <c:ptCount val="1"/>
                <c:pt idx="0">
                  <c:v>Tem1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f'!$B$28:$B$227</c:f>
              <c:numCache>
                <c:formatCode>General</c:formatCode>
                <c:ptCount val="200"/>
                <c:pt idx="0">
                  <c:v>0</c:v>
                </c:pt>
                <c:pt idx="1">
                  <c:v>15.000000000000014</c:v>
                </c:pt>
                <c:pt idx="2">
                  <c:v>30.000000000000028</c:v>
                </c:pt>
                <c:pt idx="3">
                  <c:v>45.000000000000043</c:v>
                </c:pt>
                <c:pt idx="4">
                  <c:v>60.000000000000057</c:v>
                </c:pt>
                <c:pt idx="5">
                  <c:v>75.000000000000071</c:v>
                </c:pt>
                <c:pt idx="6">
                  <c:v>90.000000000000085</c:v>
                </c:pt>
                <c:pt idx="7">
                  <c:v>104.99999999999991</c:v>
                </c:pt>
                <c:pt idx="8">
                  <c:v>119.99999999999994</c:v>
                </c:pt>
                <c:pt idx="9">
                  <c:v>134.99999999999994</c:v>
                </c:pt>
                <c:pt idx="10">
                  <c:v>149.99999999999997</c:v>
                </c:pt>
                <c:pt idx="11">
                  <c:v>164.99999999999997</c:v>
                </c:pt>
                <c:pt idx="12">
                  <c:v>180</c:v>
                </c:pt>
                <c:pt idx="13">
                  <c:v>195</c:v>
                </c:pt>
                <c:pt idx="14">
                  <c:v>210.00000000000003</c:v>
                </c:pt>
                <c:pt idx="15">
                  <c:v>225.00000000000003</c:v>
                </c:pt>
                <c:pt idx="16">
                  <c:v>240.00000000000006</c:v>
                </c:pt>
                <c:pt idx="17">
                  <c:v>255.00000000000006</c:v>
                </c:pt>
                <c:pt idx="18">
                  <c:v>270.00000000000006</c:v>
                </c:pt>
                <c:pt idx="19">
                  <c:v>284.99999999999989</c:v>
                </c:pt>
                <c:pt idx="20">
                  <c:v>299.99999999999994</c:v>
                </c:pt>
                <c:pt idx="21">
                  <c:v>314.99999999999994</c:v>
                </c:pt>
                <c:pt idx="22">
                  <c:v>329.99999999999994</c:v>
                </c:pt>
                <c:pt idx="23">
                  <c:v>345</c:v>
                </c:pt>
                <c:pt idx="24">
                  <c:v>360</c:v>
                </c:pt>
                <c:pt idx="25">
                  <c:v>375</c:v>
                </c:pt>
                <c:pt idx="26">
                  <c:v>390</c:v>
                </c:pt>
                <c:pt idx="27">
                  <c:v>405</c:v>
                </c:pt>
                <c:pt idx="28">
                  <c:v>420.00000000000006</c:v>
                </c:pt>
                <c:pt idx="29">
                  <c:v>435.00000000000006</c:v>
                </c:pt>
                <c:pt idx="30">
                  <c:v>450.00000000000006</c:v>
                </c:pt>
                <c:pt idx="31">
                  <c:v>465.00000000000011</c:v>
                </c:pt>
                <c:pt idx="32">
                  <c:v>479.99999999999994</c:v>
                </c:pt>
                <c:pt idx="33">
                  <c:v>494.99999999999989</c:v>
                </c:pt>
                <c:pt idx="34">
                  <c:v>510</c:v>
                </c:pt>
                <c:pt idx="35">
                  <c:v>525</c:v>
                </c:pt>
                <c:pt idx="36">
                  <c:v>540</c:v>
                </c:pt>
                <c:pt idx="37">
                  <c:v>555</c:v>
                </c:pt>
                <c:pt idx="38">
                  <c:v>570</c:v>
                </c:pt>
                <c:pt idx="39">
                  <c:v>585</c:v>
                </c:pt>
                <c:pt idx="40">
                  <c:v>600</c:v>
                </c:pt>
                <c:pt idx="41">
                  <c:v>615</c:v>
                </c:pt>
                <c:pt idx="42">
                  <c:v>630.00000000000011</c:v>
                </c:pt>
                <c:pt idx="43">
                  <c:v>645.00000000000011</c:v>
                </c:pt>
                <c:pt idx="44">
                  <c:v>659.99999999999989</c:v>
                </c:pt>
                <c:pt idx="45">
                  <c:v>674.99999999999989</c:v>
                </c:pt>
                <c:pt idx="46">
                  <c:v>690</c:v>
                </c:pt>
                <c:pt idx="47">
                  <c:v>705</c:v>
                </c:pt>
                <c:pt idx="48">
                  <c:v>720</c:v>
                </c:pt>
                <c:pt idx="49">
                  <c:v>735</c:v>
                </c:pt>
                <c:pt idx="50">
                  <c:v>750</c:v>
                </c:pt>
                <c:pt idx="51">
                  <c:v>765</c:v>
                </c:pt>
                <c:pt idx="52">
                  <c:v>780</c:v>
                </c:pt>
                <c:pt idx="53">
                  <c:v>795</c:v>
                </c:pt>
                <c:pt idx="54">
                  <c:v>810</c:v>
                </c:pt>
                <c:pt idx="55">
                  <c:v>825.00000000000011</c:v>
                </c:pt>
                <c:pt idx="56">
                  <c:v>840.00000000000011</c:v>
                </c:pt>
                <c:pt idx="57">
                  <c:v>855.00000000000136</c:v>
                </c:pt>
                <c:pt idx="58">
                  <c:v>870.00000000000148</c:v>
                </c:pt>
                <c:pt idx="59">
                  <c:v>885.00000000000148</c:v>
                </c:pt>
                <c:pt idx="60">
                  <c:v>900.00000000000148</c:v>
                </c:pt>
                <c:pt idx="61">
                  <c:v>915.00000000000148</c:v>
                </c:pt>
                <c:pt idx="62">
                  <c:v>930.00000000000148</c:v>
                </c:pt>
                <c:pt idx="63">
                  <c:v>945.00000000000148</c:v>
                </c:pt>
                <c:pt idx="64">
                  <c:v>960.00000000000148</c:v>
                </c:pt>
                <c:pt idx="65">
                  <c:v>975.00000000000148</c:v>
                </c:pt>
                <c:pt idx="66">
                  <c:v>990.00000000000148</c:v>
                </c:pt>
                <c:pt idx="67">
                  <c:v>1005.0000000000015</c:v>
                </c:pt>
                <c:pt idx="68">
                  <c:v>1020.0000000000015</c:v>
                </c:pt>
                <c:pt idx="69">
                  <c:v>1035.0000000000016</c:v>
                </c:pt>
                <c:pt idx="70">
                  <c:v>1050.0000000000018</c:v>
                </c:pt>
                <c:pt idx="71">
                  <c:v>1065.0000000000018</c:v>
                </c:pt>
                <c:pt idx="72">
                  <c:v>1080.0000000000016</c:v>
                </c:pt>
                <c:pt idx="73">
                  <c:v>1095.0000000000016</c:v>
                </c:pt>
                <c:pt idx="74">
                  <c:v>1110.0000000000016</c:v>
                </c:pt>
                <c:pt idx="75">
                  <c:v>1125.0000000000016</c:v>
                </c:pt>
                <c:pt idx="76">
                  <c:v>1140.0000000000016</c:v>
                </c:pt>
                <c:pt idx="77">
                  <c:v>1155.0000000000016</c:v>
                </c:pt>
                <c:pt idx="78">
                  <c:v>1170.0000000000016</c:v>
                </c:pt>
                <c:pt idx="79">
                  <c:v>1185.0000000000016</c:v>
                </c:pt>
                <c:pt idx="80">
                  <c:v>1200.0000000000016</c:v>
                </c:pt>
                <c:pt idx="81">
                  <c:v>1215.0000000000016</c:v>
                </c:pt>
                <c:pt idx="82">
                  <c:v>1230.0000000000016</c:v>
                </c:pt>
                <c:pt idx="83">
                  <c:v>1245.0000000000016</c:v>
                </c:pt>
                <c:pt idx="84">
                  <c:v>1260.0000000000016</c:v>
                </c:pt>
                <c:pt idx="85">
                  <c:v>1275.0000000000016</c:v>
                </c:pt>
                <c:pt idx="86">
                  <c:v>1290.0000000000016</c:v>
                </c:pt>
                <c:pt idx="87">
                  <c:v>1305.0000000000016</c:v>
                </c:pt>
                <c:pt idx="88">
                  <c:v>1320.0000000000016</c:v>
                </c:pt>
                <c:pt idx="89">
                  <c:v>1335.0000000000016</c:v>
                </c:pt>
                <c:pt idx="90">
                  <c:v>1350.0000000000016</c:v>
                </c:pt>
                <c:pt idx="91">
                  <c:v>1365.0000000000016</c:v>
                </c:pt>
                <c:pt idx="92">
                  <c:v>1380.0000000000016</c:v>
                </c:pt>
                <c:pt idx="93">
                  <c:v>1395.0000000000016</c:v>
                </c:pt>
                <c:pt idx="94">
                  <c:v>1410.0000000000016</c:v>
                </c:pt>
                <c:pt idx="95">
                  <c:v>1425.0000000000016</c:v>
                </c:pt>
                <c:pt idx="96">
                  <c:v>1440.0000000000016</c:v>
                </c:pt>
                <c:pt idx="97">
                  <c:v>1455.0000000000016</c:v>
                </c:pt>
                <c:pt idx="98">
                  <c:v>1470.0000000000016</c:v>
                </c:pt>
                <c:pt idx="99">
                  <c:v>1485.0000000000016</c:v>
                </c:pt>
                <c:pt idx="100">
                  <c:v>1485.1499999999999</c:v>
                </c:pt>
                <c:pt idx="101">
                  <c:v>1485.2999999999984</c:v>
                </c:pt>
                <c:pt idx="102">
                  <c:v>1485.4499999999971</c:v>
                </c:pt>
                <c:pt idx="103">
                  <c:v>1485.5999999999956</c:v>
                </c:pt>
                <c:pt idx="104">
                  <c:v>1485.7499999999941</c:v>
                </c:pt>
                <c:pt idx="105">
                  <c:v>1485.8999999999926</c:v>
                </c:pt>
                <c:pt idx="106">
                  <c:v>1486.0499999999909</c:v>
                </c:pt>
                <c:pt idx="107">
                  <c:v>1486.1999999999896</c:v>
                </c:pt>
                <c:pt idx="108">
                  <c:v>1486.3499999999881</c:v>
                </c:pt>
                <c:pt idx="109">
                  <c:v>1486.4999999999868</c:v>
                </c:pt>
                <c:pt idx="110">
                  <c:v>1486.6499999999851</c:v>
                </c:pt>
                <c:pt idx="111">
                  <c:v>1486.7999999999836</c:v>
                </c:pt>
                <c:pt idx="112">
                  <c:v>1486.9499999999821</c:v>
                </c:pt>
                <c:pt idx="113">
                  <c:v>1487.0999999999806</c:v>
                </c:pt>
                <c:pt idx="114">
                  <c:v>1487.2499999999791</c:v>
                </c:pt>
                <c:pt idx="115">
                  <c:v>1487.3999999999778</c:v>
                </c:pt>
                <c:pt idx="116">
                  <c:v>1487.5499999999761</c:v>
                </c:pt>
                <c:pt idx="117">
                  <c:v>1487.6999999999748</c:v>
                </c:pt>
                <c:pt idx="118">
                  <c:v>1487.8499999999731</c:v>
                </c:pt>
                <c:pt idx="119">
                  <c:v>1487.9999999999718</c:v>
                </c:pt>
                <c:pt idx="120">
                  <c:v>1488.1499999999703</c:v>
                </c:pt>
                <c:pt idx="121">
                  <c:v>1488.2999999999688</c:v>
                </c:pt>
                <c:pt idx="122">
                  <c:v>1488.4499999999673</c:v>
                </c:pt>
                <c:pt idx="123">
                  <c:v>1488.5999999999658</c:v>
                </c:pt>
                <c:pt idx="124">
                  <c:v>1488.7499999999641</c:v>
                </c:pt>
                <c:pt idx="125">
                  <c:v>1488.8999999999628</c:v>
                </c:pt>
                <c:pt idx="126">
                  <c:v>1489.0499999999613</c:v>
                </c:pt>
                <c:pt idx="127">
                  <c:v>1489.19999999996</c:v>
                </c:pt>
                <c:pt idx="128">
                  <c:v>1489.3499999999583</c:v>
                </c:pt>
                <c:pt idx="129">
                  <c:v>1489.4999999999568</c:v>
                </c:pt>
                <c:pt idx="130">
                  <c:v>1489.6499999999553</c:v>
                </c:pt>
                <c:pt idx="131">
                  <c:v>1489.7999999999538</c:v>
                </c:pt>
                <c:pt idx="132">
                  <c:v>1489.9499999999525</c:v>
                </c:pt>
                <c:pt idx="133">
                  <c:v>1490.099999999951</c:v>
                </c:pt>
                <c:pt idx="134">
                  <c:v>1490.2499999999493</c:v>
                </c:pt>
                <c:pt idx="135">
                  <c:v>1490.399999999948</c:v>
                </c:pt>
                <c:pt idx="136">
                  <c:v>1490.5499999999463</c:v>
                </c:pt>
                <c:pt idx="137">
                  <c:v>1490.6999999999452</c:v>
                </c:pt>
                <c:pt idx="138">
                  <c:v>1490.8499999999435</c:v>
                </c:pt>
                <c:pt idx="139">
                  <c:v>1490.999999999942</c:v>
                </c:pt>
                <c:pt idx="140">
                  <c:v>1491.1499999999405</c:v>
                </c:pt>
                <c:pt idx="141">
                  <c:v>1491.299999999939</c:v>
                </c:pt>
                <c:pt idx="142">
                  <c:v>1491.4499999999375</c:v>
                </c:pt>
                <c:pt idx="143">
                  <c:v>1491.5999999999362</c:v>
                </c:pt>
                <c:pt idx="144">
                  <c:v>1491.7499999999345</c:v>
                </c:pt>
                <c:pt idx="145">
                  <c:v>1491.8999999999332</c:v>
                </c:pt>
                <c:pt idx="146">
                  <c:v>1492.0499999999315</c:v>
                </c:pt>
                <c:pt idx="147">
                  <c:v>1492.1999999999302</c:v>
                </c:pt>
                <c:pt idx="148">
                  <c:v>1492.3499999999285</c:v>
                </c:pt>
                <c:pt idx="149">
                  <c:v>1492.4999999999272</c:v>
                </c:pt>
                <c:pt idx="150">
                  <c:v>1492.6499999999257</c:v>
                </c:pt>
                <c:pt idx="151">
                  <c:v>1492.7999999999242</c:v>
                </c:pt>
                <c:pt idx="152">
                  <c:v>1492.9499999999227</c:v>
                </c:pt>
                <c:pt idx="153">
                  <c:v>1493.0999999999212</c:v>
                </c:pt>
                <c:pt idx="154">
                  <c:v>1493.2499999999195</c:v>
                </c:pt>
                <c:pt idx="155">
                  <c:v>1493.3999999999185</c:v>
                </c:pt>
                <c:pt idx="156">
                  <c:v>1493.5499999999167</c:v>
                </c:pt>
                <c:pt idx="157">
                  <c:v>1493.6999999999152</c:v>
                </c:pt>
                <c:pt idx="158">
                  <c:v>1493.8499999999137</c:v>
                </c:pt>
                <c:pt idx="159">
                  <c:v>1493.9999999999122</c:v>
                </c:pt>
                <c:pt idx="160">
                  <c:v>1494.1499999999107</c:v>
                </c:pt>
                <c:pt idx="161">
                  <c:v>1494.2999999999092</c:v>
                </c:pt>
                <c:pt idx="162">
                  <c:v>1494.449999999908</c:v>
                </c:pt>
                <c:pt idx="163">
                  <c:v>1494.5999999999065</c:v>
                </c:pt>
                <c:pt idx="164">
                  <c:v>1494.7499999999047</c:v>
                </c:pt>
                <c:pt idx="165">
                  <c:v>1494.8999999999035</c:v>
                </c:pt>
                <c:pt idx="166">
                  <c:v>1495.0499999999017</c:v>
                </c:pt>
                <c:pt idx="167">
                  <c:v>1495.1999999999002</c:v>
                </c:pt>
                <c:pt idx="168">
                  <c:v>1495.349999999899</c:v>
                </c:pt>
                <c:pt idx="169">
                  <c:v>1495.4999999998975</c:v>
                </c:pt>
                <c:pt idx="170">
                  <c:v>1495.649999999896</c:v>
                </c:pt>
                <c:pt idx="171">
                  <c:v>1495.7999999998945</c:v>
                </c:pt>
                <c:pt idx="172">
                  <c:v>1495.949999999893</c:v>
                </c:pt>
                <c:pt idx="173">
                  <c:v>1496.0999999998915</c:v>
                </c:pt>
                <c:pt idx="174">
                  <c:v>1496.24999999989</c:v>
                </c:pt>
                <c:pt idx="175">
                  <c:v>1496.3999999998887</c:v>
                </c:pt>
                <c:pt idx="176">
                  <c:v>1496.5499999998869</c:v>
                </c:pt>
                <c:pt idx="177">
                  <c:v>1496.6999999998854</c:v>
                </c:pt>
                <c:pt idx="178">
                  <c:v>1496.8499999998842</c:v>
                </c:pt>
                <c:pt idx="179">
                  <c:v>1496.9999999998824</c:v>
                </c:pt>
                <c:pt idx="180">
                  <c:v>1497.1499999998812</c:v>
                </c:pt>
                <c:pt idx="181">
                  <c:v>1497.2999999998794</c:v>
                </c:pt>
                <c:pt idx="182">
                  <c:v>1497.4499999998779</c:v>
                </c:pt>
                <c:pt idx="183">
                  <c:v>1497.5999999998767</c:v>
                </c:pt>
                <c:pt idx="184">
                  <c:v>1497.7499999998752</c:v>
                </c:pt>
                <c:pt idx="185">
                  <c:v>1497.8999999998737</c:v>
                </c:pt>
                <c:pt idx="186">
                  <c:v>1498.0499999998722</c:v>
                </c:pt>
                <c:pt idx="187">
                  <c:v>1498.1999999998704</c:v>
                </c:pt>
                <c:pt idx="188">
                  <c:v>1498.3499999998692</c:v>
                </c:pt>
                <c:pt idx="189">
                  <c:v>1498.4999999998674</c:v>
                </c:pt>
                <c:pt idx="190">
                  <c:v>1498.6499999998664</c:v>
                </c:pt>
                <c:pt idx="191">
                  <c:v>1498.7999999998647</c:v>
                </c:pt>
                <c:pt idx="192">
                  <c:v>1498.9499999998632</c:v>
                </c:pt>
                <c:pt idx="193">
                  <c:v>1499.0999999998617</c:v>
                </c:pt>
                <c:pt idx="194">
                  <c:v>1499.2499999998602</c:v>
                </c:pt>
                <c:pt idx="195">
                  <c:v>1499.3999999998587</c:v>
                </c:pt>
                <c:pt idx="196">
                  <c:v>1499.5499999998574</c:v>
                </c:pt>
                <c:pt idx="197">
                  <c:v>1499.6999999998557</c:v>
                </c:pt>
                <c:pt idx="198">
                  <c:v>1499.8499999998544</c:v>
                </c:pt>
                <c:pt idx="199">
                  <c:v>1499.9999999998527</c:v>
                </c:pt>
              </c:numCache>
            </c:numRef>
          </c:xVal>
          <c:yVal>
            <c:numRef>
              <c:f>'Couple - U sur f'!$C$28:$C$227</c:f>
              <c:numCache>
                <c:formatCode>General</c:formatCode>
                <c:ptCount val="200"/>
                <c:pt idx="0">
                  <c:v>9.8834453917673137</c:v>
                </c:pt>
                <c:pt idx="1">
                  <c:v>9.9781684469435206</c:v>
                </c:pt>
                <c:pt idx="2">
                  <c:v>10.074691150841286</c:v>
                </c:pt>
                <c:pt idx="3">
                  <c:v>10.173064206336594</c:v>
                </c:pt>
                <c:pt idx="4">
                  <c:v>10.273340191646058</c:v>
                </c:pt>
                <c:pt idx="5">
                  <c:v>10.375573645149931</c:v>
                </c:pt>
                <c:pt idx="6">
                  <c:v>10.479821154671004</c:v>
                </c:pt>
                <c:pt idx="7">
                  <c:v>10.586141451468611</c:v>
                </c:pt>
                <c:pt idx="8">
                  <c:v>10.694595509222578</c:v>
                </c:pt>
                <c:pt idx="9">
                  <c:v>10.805246648298457</c:v>
                </c:pt>
                <c:pt idx="10">
                  <c:v>10.918160645602848</c:v>
                </c:pt>
                <c:pt idx="11">
                  <c:v>11.033405850355965</c:v>
                </c:pt>
                <c:pt idx="12">
                  <c:v>11.151053306127707</c:v>
                </c:pt>
                <c:pt idx="13">
                  <c:v>11.271176879503686</c:v>
                </c:pt>
                <c:pt idx="14">
                  <c:v>11.393853395768662</c:v>
                </c:pt>
                <c:pt idx="15">
                  <c:v>11.519162782016512</c:v>
                </c:pt>
                <c:pt idx="16">
                  <c:v>11.647188218118572</c:v>
                </c:pt>
                <c:pt idx="17">
                  <c:v>11.778016296005367</c:v>
                </c:pt>
                <c:pt idx="18">
                  <c:v>11.91173718774052</c:v>
                </c:pt>
                <c:pt idx="19">
                  <c:v>12.048444822889831</c:v>
                </c:pt>
                <c:pt idx="20">
                  <c:v>12.188237075712774</c:v>
                </c:pt>
                <c:pt idx="21">
                  <c:v>12.331215962727848</c:v>
                </c:pt>
                <c:pt idx="22">
                  <c:v>12.477487851226796</c:v>
                </c:pt>
                <c:pt idx="23">
                  <c:v>12.627163679335316</c:v>
                </c:pt>
                <c:pt idx="24">
                  <c:v>12.780359188238881</c:v>
                </c:pt>
                <c:pt idx="25">
                  <c:v>12.937195167210778</c:v>
                </c:pt>
                <c:pt idx="26">
                  <c:v>13.097797712094858</c:v>
                </c:pt>
                <c:pt idx="27">
                  <c:v>13.262298497906135</c:v>
                </c:pt>
                <c:pt idx="28">
                  <c:v>13.430835066217128</c:v>
                </c:pt>
                <c:pt idx="29">
                  <c:v>13.603551127994875</c:v>
                </c:pt>
                <c:pt idx="30">
                  <c:v>13.78059688254055</c:v>
                </c:pt>
                <c:pt idx="31">
                  <c:v>13.962129353157859</c:v>
                </c:pt>
                <c:pt idx="32">
                  <c:v>14.148312740134555</c:v>
                </c:pt>
                <c:pt idx="33">
                  <c:v>14.339318791559601</c:v>
                </c:pt>
                <c:pt idx="34">
                  <c:v>14.535327192411003</c:v>
                </c:pt>
                <c:pt idx="35">
                  <c:v>14.736525972230893</c:v>
                </c:pt>
                <c:pt idx="36">
                  <c:v>14.943111931546632</c:v>
                </c:pt>
                <c:pt idx="37">
                  <c:v>15.155291086990562</c:v>
                </c:pt>
                <c:pt idx="38">
                  <c:v>15.373279134805289</c:v>
                </c:pt>
                <c:pt idx="39">
                  <c:v>15.59730193208159</c:v>
                </c:pt>
                <c:pt idx="40">
                  <c:v>15.827595994645373</c:v>
                </c:pt>
                <c:pt idx="41">
                  <c:v>16.064409009967136</c:v>
                </c:pt>
                <c:pt idx="42">
                  <c:v>16.308000362786434</c:v>
                </c:pt>
                <c:pt idx="43">
                  <c:v>16.558641670292332</c:v>
                </c:pt>
                <c:pt idx="44">
                  <c:v>16.816617322640223</c:v>
                </c:pt>
                <c:pt idx="45">
                  <c:v>17.082225023266282</c:v>
                </c:pt>
                <c:pt idx="46">
                  <c:v>17.355776321823676</c:v>
                </c:pt>
                <c:pt idx="47">
                  <c:v>17.637597130535688</c:v>
                </c:pt>
                <c:pt idx="48">
                  <c:v>17.928028212247732</c:v>
                </c:pt>
                <c:pt idx="49">
                  <c:v>18.227425625350204</c:v>
                </c:pt>
                <c:pt idx="50">
                  <c:v>18.536161106896117</c:v>
                </c:pt>
                <c:pt idx="51">
                  <c:v>18.85462237047652</c:v>
                </c:pt>
                <c:pt idx="52">
                  <c:v>19.183213289526002</c:v>
                </c:pt>
                <c:pt idx="53">
                  <c:v>19.522353929439141</c:v>
                </c:pt>
                <c:pt idx="54">
                  <c:v>19.872480382848959</c:v>
                </c:pt>
                <c:pt idx="55">
                  <c:v>20.234044351229656</c:v>
                </c:pt>
                <c:pt idx="56">
                  <c:v>20.607512402110338</c:v>
                </c:pt>
                <c:pt idx="57">
                  <c:v>20.993364813966512</c:v>
                </c:pt>
                <c:pt idx="58">
                  <c:v>21.392093899463944</c:v>
                </c:pt>
                <c:pt idx="59">
                  <c:v>21.804201671132819</c:v>
                </c:pt>
                <c:pt idx="60">
                  <c:v>22.230196680444958</c:v>
                </c:pt>
                <c:pt idx="61">
                  <c:v>22.670589820028496</c:v>
                </c:pt>
                <c:pt idx="62">
                  <c:v>23.125888827329533</c:v>
                </c:pt>
                <c:pt idx="63">
                  <c:v>23.596591163853887</c:v>
                </c:pt>
                <c:pt idx="64">
                  <c:v>24.083174863970225</c:v>
                </c:pt>
                <c:pt idx="65">
                  <c:v>24.586086847097764</c:v>
                </c:pt>
                <c:pt idx="66">
                  <c:v>25.105728061901065</c:v>
                </c:pt>
                <c:pt idx="67">
                  <c:v>25.642434674609724</c:v>
                </c:pt>
                <c:pt idx="68">
                  <c:v>26.196454318023047</c:v>
                </c:pt>
                <c:pt idx="69">
                  <c:v>26.767916173637122</c:v>
                </c:pt>
                <c:pt idx="70">
                  <c:v>27.356793355091398</c:v>
                </c:pt>
                <c:pt idx="71">
                  <c:v>27.96285568295707</c:v>
                </c:pt>
                <c:pt idx="72">
                  <c:v>28.585610472625426</c:v>
                </c:pt>
                <c:pt idx="73">
                  <c:v>29.224228380443037</c:v>
                </c:pt>
                <c:pt idx="74">
                  <c:v>29.877450648762206</c:v>
                </c:pt>
                <c:pt idx="75">
                  <c:v>30.543473239363923</c:v>
                </c:pt>
                <c:pt idx="76">
                  <c:v>31.219802332337505</c:v>
                </c:pt>
                <c:pt idx="77">
                  <c:v>31.903074490879618</c:v>
                </c:pt>
                <c:pt idx="78">
                  <c:v>32.588833471860184</c:v>
                </c:pt>
                <c:pt idx="79">
                  <c:v>33.271254261104829</c:v>
                </c:pt>
                <c:pt idx="80">
                  <c:v>33.942803571021635</c:v>
                </c:pt>
                <c:pt idx="81">
                  <c:v>34.593825024051952</c:v>
                </c:pt>
                <c:pt idx="82">
                  <c:v>35.212037032578891</c:v>
                </c:pt>
                <c:pt idx="83">
                  <c:v>35.781932770697573</c:v>
                </c:pt>
                <c:pt idx="84">
                  <c:v>36.284075894785879</c:v>
                </c:pt>
                <c:pt idx="85">
                  <c:v>36.694294775106009</c:v>
                </c:pt>
                <c:pt idx="86">
                  <c:v>36.982794828004501</c:v>
                </c:pt>
                <c:pt idx="87">
                  <c:v>37.113237036014958</c:v>
                </c:pt>
                <c:pt idx="88">
                  <c:v>37.041875827562045</c:v>
                </c:pt>
                <c:pt idx="89">
                  <c:v>36.716916288783416</c:v>
                </c:pt>
                <c:pt idx="90">
                  <c:v>36.078342460948924</c:v>
                </c:pt>
                <c:pt idx="91">
                  <c:v>35.058582274680752</c:v>
                </c:pt>
                <c:pt idx="92">
                  <c:v>33.584493723750697</c:v>
                </c:pt>
                <c:pt idx="93">
                  <c:v>31.581239980013681</c:v>
                </c:pt>
                <c:pt idx="94">
                  <c:v>28.978592399234039</c:v>
                </c:pt>
                <c:pt idx="95">
                  <c:v>25.719949419987245</c:v>
                </c:pt>
                <c:pt idx="96">
                  <c:v>21.773770622879031</c:v>
                </c:pt>
                <c:pt idx="97">
                  <c:v>17.146156020496875</c:v>
                </c:pt>
                <c:pt idx="98">
                  <c:v>11.892105158797429</c:v>
                </c:pt>
                <c:pt idx="99">
                  <c:v>6.1220234288070312</c:v>
                </c:pt>
                <c:pt idx="100">
                  <c:v>6.0622311744127915</c:v>
                </c:pt>
                <c:pt idx="101">
                  <c:v>6.0024035566277094</c:v>
                </c:pt>
                <c:pt idx="102">
                  <c:v>5.9425407653629518</c:v>
                </c:pt>
                <c:pt idx="103">
                  <c:v>5.8826429909600462</c:v>
                </c:pt>
                <c:pt idx="104">
                  <c:v>5.8227104241890961</c:v>
                </c:pt>
                <c:pt idx="105">
                  <c:v>5.7627432562469947</c:v>
                </c:pt>
                <c:pt idx="106">
                  <c:v>5.7027416787556433</c:v>
                </c:pt>
                <c:pt idx="107">
                  <c:v>5.6427058837601276</c:v>
                </c:pt>
                <c:pt idx="108">
                  <c:v>5.5826360637269028</c:v>
                </c:pt>
                <c:pt idx="109">
                  <c:v>5.5225324115419721</c:v>
                </c:pt>
                <c:pt idx="110">
                  <c:v>5.4623951205090506</c:v>
                </c:pt>
                <c:pt idx="111">
                  <c:v>5.402224384347706</c:v>
                </c:pt>
                <c:pt idx="112">
                  <c:v>5.3420203971915141</c:v>
                </c:pt>
                <c:pt idx="113">
                  <c:v>5.2817833535861967</c:v>
                </c:pt>
                <c:pt idx="114">
                  <c:v>5.2215134484877064</c:v>
                </c:pt>
                <c:pt idx="115">
                  <c:v>5.1612108772603937</c:v>
                </c:pt>
                <c:pt idx="116">
                  <c:v>5.1008758356750796</c:v>
                </c:pt>
                <c:pt idx="117">
                  <c:v>5.0405085199071493</c:v>
                </c:pt>
                <c:pt idx="118">
                  <c:v>4.9801091265346402</c:v>
                </c:pt>
                <c:pt idx="119">
                  <c:v>4.9196778525363216</c:v>
                </c:pt>
                <c:pt idx="120">
                  <c:v>4.8592148952897443</c:v>
                </c:pt>
                <c:pt idx="121">
                  <c:v>4.7987204525693086</c:v>
                </c:pt>
                <c:pt idx="122">
                  <c:v>4.7381947225443151</c:v>
                </c:pt>
                <c:pt idx="123">
                  <c:v>4.6776379037769598</c:v>
                </c:pt>
                <c:pt idx="124">
                  <c:v>4.617050195220413</c:v>
                </c:pt>
                <c:pt idx="125">
                  <c:v>4.5564317962168079</c:v>
                </c:pt>
                <c:pt idx="126">
                  <c:v>4.4957829064952435</c:v>
                </c:pt>
                <c:pt idx="127">
                  <c:v>4.435103726169797</c:v>
                </c:pt>
                <c:pt idx="128">
                  <c:v>4.3743944557374954</c:v>
                </c:pt>
                <c:pt idx="129">
                  <c:v>4.3136552960763037</c:v>
                </c:pt>
                <c:pt idx="130">
                  <c:v>4.2528864484430997</c:v>
                </c:pt>
                <c:pt idx="131">
                  <c:v>4.1920881144716065</c:v>
                </c:pt>
                <c:pt idx="132">
                  <c:v>4.1312604961703787</c:v>
                </c:pt>
                <c:pt idx="133">
                  <c:v>4.0704037959207229</c:v>
                </c:pt>
                <c:pt idx="134">
                  <c:v>4.0095182164746284</c:v>
                </c:pt>
                <c:pt idx="135">
                  <c:v>3.9486039609526982</c:v>
                </c:pt>
                <c:pt idx="136">
                  <c:v>3.8876612328420612</c:v>
                </c:pt>
                <c:pt idx="137">
                  <c:v>3.8266902359942683</c:v>
                </c:pt>
                <c:pt idx="138">
                  <c:v>3.7656911746232007</c:v>
                </c:pt>
                <c:pt idx="139">
                  <c:v>3.7046642533029508</c:v>
                </c:pt>
                <c:pt idx="140">
                  <c:v>3.6436096769656845</c:v>
                </c:pt>
                <c:pt idx="141">
                  <c:v>3.582527650899539</c:v>
                </c:pt>
                <c:pt idx="142">
                  <c:v>3.5214183807464638</c:v>
                </c:pt>
                <c:pt idx="143">
                  <c:v>3.4602820725000751</c:v>
                </c:pt>
                <c:pt idx="144">
                  <c:v>3.3991189325034954</c:v>
                </c:pt>
                <c:pt idx="145">
                  <c:v>3.3379291674471938</c:v>
                </c:pt>
                <c:pt idx="146">
                  <c:v>3.2767129843668039</c:v>
                </c:pt>
                <c:pt idx="147">
                  <c:v>3.2154705906409418</c:v>
                </c:pt>
                <c:pt idx="148">
                  <c:v>3.1542021939890232</c:v>
                </c:pt>
                <c:pt idx="149">
                  <c:v>3.0929080024690299</c:v>
                </c:pt>
                <c:pt idx="150">
                  <c:v>3.0315882244753478</c:v>
                </c:pt>
                <c:pt idx="151">
                  <c:v>2.9702430687365107</c:v>
                </c:pt>
                <c:pt idx="152">
                  <c:v>2.9088727443129945</c:v>
                </c:pt>
                <c:pt idx="153">
                  <c:v>2.8474774605949706</c:v>
                </c:pt>
                <c:pt idx="154">
                  <c:v>2.7860574273000669</c:v>
                </c:pt>
                <c:pt idx="155">
                  <c:v>2.7246128544711166</c:v>
                </c:pt>
                <c:pt idx="156">
                  <c:v>2.6631439524738978</c:v>
                </c:pt>
                <c:pt idx="157">
                  <c:v>2.6016509319948731</c:v>
                </c:pt>
                <c:pt idx="158">
                  <c:v>2.5401340040388845</c:v>
                </c:pt>
                <c:pt idx="159">
                  <c:v>2.4785933799269109</c:v>
                </c:pt>
                <c:pt idx="160">
                  <c:v>2.4170292712937465</c:v>
                </c:pt>
                <c:pt idx="161">
                  <c:v>2.3554418900857099</c:v>
                </c:pt>
                <c:pt idx="162">
                  <c:v>2.2938314485583366</c:v>
                </c:pt>
                <c:pt idx="163">
                  <c:v>2.2321981592740574</c:v>
                </c:pt>
                <c:pt idx="164">
                  <c:v>2.170542235099882</c:v>
                </c:pt>
                <c:pt idx="165">
                  <c:v>2.1088638892050593</c:v>
                </c:pt>
                <c:pt idx="166">
                  <c:v>2.0471633350587477</c:v>
                </c:pt>
                <c:pt idx="167">
                  <c:v>1.9854407864276458</c:v>
                </c:pt>
                <c:pt idx="168">
                  <c:v>1.923696457373667</c:v>
                </c:pt>
                <c:pt idx="169">
                  <c:v>1.8619305622515585</c:v>
                </c:pt>
                <c:pt idx="170">
                  <c:v>1.8001433157065376</c:v>
                </c:pt>
                <c:pt idx="171">
                  <c:v>1.7383349326719066</c:v>
                </c:pt>
                <c:pt idx="172">
                  <c:v>1.6765056283666775</c:v>
                </c:pt>
                <c:pt idx="173">
                  <c:v>1.6146556182931711</c:v>
                </c:pt>
                <c:pt idx="174">
                  <c:v>1.5527851182346235</c:v>
                </c:pt>
                <c:pt idx="175">
                  <c:v>1.4908943442527793</c:v>
                </c:pt>
                <c:pt idx="176">
                  <c:v>1.4289835126854575</c:v>
                </c:pt>
                <c:pt idx="177">
                  <c:v>1.3670528401441648</c:v>
                </c:pt>
                <c:pt idx="178">
                  <c:v>1.3051025435116415</c:v>
                </c:pt>
                <c:pt idx="179">
                  <c:v>1.2431328399394324</c:v>
                </c:pt>
                <c:pt idx="180">
                  <c:v>1.1811439468454465</c:v>
                </c:pt>
                <c:pt idx="181">
                  <c:v>1.1191360819115022</c:v>
                </c:pt>
                <c:pt idx="182">
                  <c:v>1.0571094630808751</c:v>
                </c:pt>
                <c:pt idx="183">
                  <c:v>0.99506430855583805</c:v>
                </c:pt>
                <c:pt idx="184">
                  <c:v>0.93300083679516821</c:v>
                </c:pt>
                <c:pt idx="185">
                  <c:v>0.8709192665117047</c:v>
                </c:pt>
                <c:pt idx="186">
                  <c:v>0.80881981666984193</c:v>
                </c:pt>
                <c:pt idx="187">
                  <c:v>0.74670270648304515</c:v>
                </c:pt>
                <c:pt idx="188">
                  <c:v>0.68456815541135307</c:v>
                </c:pt>
                <c:pt idx="189">
                  <c:v>0.62241638315887393</c:v>
                </c:pt>
                <c:pt idx="190">
                  <c:v>0.56024760967127618</c:v>
                </c:pt>
                <c:pt idx="191">
                  <c:v>0.49806205513327551</c:v>
                </c:pt>
                <c:pt idx="192">
                  <c:v>0.43585993996611022</c:v>
                </c:pt>
                <c:pt idx="193">
                  <c:v>0.3736414848249956</c:v>
                </c:pt>
                <c:pt idx="194">
                  <c:v>0.3114069105966219</c:v>
                </c:pt>
                <c:pt idx="195">
                  <c:v>0.24915643839659166</c:v>
                </c:pt>
                <c:pt idx="196">
                  <c:v>0.18689028956687254</c:v>
                </c:pt>
                <c:pt idx="197">
                  <c:v>0.12460868567324905</c:v>
                </c:pt>
                <c:pt idx="198">
                  <c:v>6.2311848502764187E-2</c:v>
                </c:pt>
                <c:pt idx="199">
                  <c:v>6.1147321868916089E-11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E213-41C9-A2A1-DDC027E81933}"/>
            </c:ext>
          </c:extLst>
        </c:ser>
        <c:ser>
          <c:idx val="11"/>
          <c:order val="1"/>
          <c:tx>
            <c:strRef>
              <c:f>'Couple - U sur f'!$E$27</c:f>
              <c:strCache>
                <c:ptCount val="1"/>
                <c:pt idx="0">
                  <c:v>Tem 2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f'!$D$28:$D$227</c:f>
              <c:numCache>
                <c:formatCode>General</c:formatCode>
                <c:ptCount val="200"/>
                <c:pt idx="0">
                  <c:v>0</c:v>
                </c:pt>
                <c:pt idx="1">
                  <c:v>3.0000000000000027</c:v>
                </c:pt>
                <c:pt idx="2">
                  <c:v>6.0000000000000053</c:v>
                </c:pt>
                <c:pt idx="3">
                  <c:v>9.0000000000000071</c:v>
                </c:pt>
                <c:pt idx="4">
                  <c:v>12.000000000000011</c:v>
                </c:pt>
                <c:pt idx="5">
                  <c:v>15.000000000000014</c:v>
                </c:pt>
                <c:pt idx="6">
                  <c:v>18.000000000000014</c:v>
                </c:pt>
                <c:pt idx="7">
                  <c:v>20.999999999999989</c:v>
                </c:pt>
                <c:pt idx="8">
                  <c:v>23.999999999999993</c:v>
                </c:pt>
                <c:pt idx="9">
                  <c:v>26.999999999999993</c:v>
                </c:pt>
                <c:pt idx="10">
                  <c:v>29.999999999999996</c:v>
                </c:pt>
                <c:pt idx="11">
                  <c:v>32.999999999999993</c:v>
                </c:pt>
                <c:pt idx="12">
                  <c:v>36</c:v>
                </c:pt>
                <c:pt idx="13">
                  <c:v>39</c:v>
                </c:pt>
                <c:pt idx="14">
                  <c:v>42.000000000000007</c:v>
                </c:pt>
                <c:pt idx="15">
                  <c:v>45.000000000000007</c:v>
                </c:pt>
                <c:pt idx="16">
                  <c:v>48.000000000000007</c:v>
                </c:pt>
                <c:pt idx="17">
                  <c:v>51.000000000000014</c:v>
                </c:pt>
                <c:pt idx="18">
                  <c:v>54.000000000000014</c:v>
                </c:pt>
                <c:pt idx="19">
                  <c:v>56.999999999999993</c:v>
                </c:pt>
                <c:pt idx="20">
                  <c:v>59.999999999999993</c:v>
                </c:pt>
                <c:pt idx="21">
                  <c:v>62.999999999999986</c:v>
                </c:pt>
                <c:pt idx="22">
                  <c:v>65.999999999999986</c:v>
                </c:pt>
                <c:pt idx="23">
                  <c:v>69</c:v>
                </c:pt>
                <c:pt idx="24">
                  <c:v>72</c:v>
                </c:pt>
                <c:pt idx="25">
                  <c:v>75</c:v>
                </c:pt>
                <c:pt idx="26">
                  <c:v>78</c:v>
                </c:pt>
                <c:pt idx="27">
                  <c:v>81</c:v>
                </c:pt>
                <c:pt idx="28">
                  <c:v>84.000000000000014</c:v>
                </c:pt>
                <c:pt idx="29">
                  <c:v>87.000000000000014</c:v>
                </c:pt>
                <c:pt idx="30">
                  <c:v>90.000000000000014</c:v>
                </c:pt>
                <c:pt idx="31">
                  <c:v>93.000000000000014</c:v>
                </c:pt>
                <c:pt idx="32">
                  <c:v>95.999999999999972</c:v>
                </c:pt>
                <c:pt idx="33">
                  <c:v>98.999999999999986</c:v>
                </c:pt>
                <c:pt idx="34">
                  <c:v>101.99999999999999</c:v>
                </c:pt>
                <c:pt idx="35">
                  <c:v>104.99999999999999</c:v>
                </c:pt>
                <c:pt idx="36">
                  <c:v>107.99999999999999</c:v>
                </c:pt>
                <c:pt idx="37">
                  <c:v>110.99999999999999</c:v>
                </c:pt>
                <c:pt idx="38">
                  <c:v>114.00000000000003</c:v>
                </c:pt>
                <c:pt idx="39">
                  <c:v>117.00000000000003</c:v>
                </c:pt>
                <c:pt idx="40">
                  <c:v>120.00000000000003</c:v>
                </c:pt>
                <c:pt idx="41">
                  <c:v>123.00000000000001</c:v>
                </c:pt>
                <c:pt idx="42">
                  <c:v>126.00000000000003</c:v>
                </c:pt>
                <c:pt idx="43">
                  <c:v>129.00000000000003</c:v>
                </c:pt>
                <c:pt idx="44">
                  <c:v>131.99999999999997</c:v>
                </c:pt>
                <c:pt idx="45">
                  <c:v>135</c:v>
                </c:pt>
                <c:pt idx="46">
                  <c:v>138</c:v>
                </c:pt>
                <c:pt idx="47">
                  <c:v>141</c:v>
                </c:pt>
                <c:pt idx="48">
                  <c:v>144</c:v>
                </c:pt>
                <c:pt idx="49">
                  <c:v>147</c:v>
                </c:pt>
                <c:pt idx="50">
                  <c:v>150</c:v>
                </c:pt>
                <c:pt idx="51">
                  <c:v>153.00000000000003</c:v>
                </c:pt>
                <c:pt idx="52">
                  <c:v>156</c:v>
                </c:pt>
                <c:pt idx="53">
                  <c:v>159.00000000000003</c:v>
                </c:pt>
                <c:pt idx="54">
                  <c:v>162</c:v>
                </c:pt>
                <c:pt idx="55">
                  <c:v>165.00000000000003</c:v>
                </c:pt>
                <c:pt idx="56">
                  <c:v>168.00000000000003</c:v>
                </c:pt>
                <c:pt idx="57">
                  <c:v>171.00000000000028</c:v>
                </c:pt>
                <c:pt idx="58">
                  <c:v>174.00000000000028</c:v>
                </c:pt>
                <c:pt idx="59">
                  <c:v>177.00000000000031</c:v>
                </c:pt>
                <c:pt idx="60">
                  <c:v>180.00000000000028</c:v>
                </c:pt>
                <c:pt idx="61">
                  <c:v>183.00000000000031</c:v>
                </c:pt>
                <c:pt idx="62">
                  <c:v>186.00000000000028</c:v>
                </c:pt>
                <c:pt idx="63">
                  <c:v>189.00000000000028</c:v>
                </c:pt>
                <c:pt idx="64">
                  <c:v>192.00000000000031</c:v>
                </c:pt>
                <c:pt idx="65">
                  <c:v>195.00000000000028</c:v>
                </c:pt>
                <c:pt idx="66">
                  <c:v>198.00000000000031</c:v>
                </c:pt>
                <c:pt idx="67">
                  <c:v>201.00000000000028</c:v>
                </c:pt>
                <c:pt idx="68">
                  <c:v>204.00000000000031</c:v>
                </c:pt>
                <c:pt idx="69">
                  <c:v>207.00000000000031</c:v>
                </c:pt>
                <c:pt idx="70">
                  <c:v>210.00000000000031</c:v>
                </c:pt>
                <c:pt idx="71">
                  <c:v>213.00000000000031</c:v>
                </c:pt>
                <c:pt idx="72">
                  <c:v>216.00000000000031</c:v>
                </c:pt>
                <c:pt idx="73">
                  <c:v>219.00000000000031</c:v>
                </c:pt>
                <c:pt idx="74">
                  <c:v>222.00000000000034</c:v>
                </c:pt>
                <c:pt idx="75">
                  <c:v>225.00000000000031</c:v>
                </c:pt>
                <c:pt idx="76">
                  <c:v>228.00000000000034</c:v>
                </c:pt>
                <c:pt idx="77">
                  <c:v>231.00000000000031</c:v>
                </c:pt>
                <c:pt idx="78">
                  <c:v>234.00000000000034</c:v>
                </c:pt>
                <c:pt idx="79">
                  <c:v>237.00000000000034</c:v>
                </c:pt>
                <c:pt idx="80">
                  <c:v>240.00000000000031</c:v>
                </c:pt>
                <c:pt idx="81">
                  <c:v>243.00000000000031</c:v>
                </c:pt>
                <c:pt idx="82">
                  <c:v>246.00000000000028</c:v>
                </c:pt>
                <c:pt idx="83">
                  <c:v>249.00000000000028</c:v>
                </c:pt>
                <c:pt idx="84">
                  <c:v>252.00000000000034</c:v>
                </c:pt>
                <c:pt idx="85">
                  <c:v>255.00000000000031</c:v>
                </c:pt>
                <c:pt idx="86">
                  <c:v>258.00000000000028</c:v>
                </c:pt>
                <c:pt idx="87">
                  <c:v>261.00000000000028</c:v>
                </c:pt>
                <c:pt idx="88">
                  <c:v>264.00000000000034</c:v>
                </c:pt>
                <c:pt idx="89">
                  <c:v>267.00000000000034</c:v>
                </c:pt>
                <c:pt idx="90">
                  <c:v>270.00000000000034</c:v>
                </c:pt>
                <c:pt idx="91">
                  <c:v>273.00000000000028</c:v>
                </c:pt>
                <c:pt idx="92">
                  <c:v>276.00000000000034</c:v>
                </c:pt>
                <c:pt idx="93">
                  <c:v>279.00000000000034</c:v>
                </c:pt>
                <c:pt idx="94">
                  <c:v>282.00000000000028</c:v>
                </c:pt>
                <c:pt idx="95">
                  <c:v>285.00000000000034</c:v>
                </c:pt>
                <c:pt idx="96">
                  <c:v>288.00000000000028</c:v>
                </c:pt>
                <c:pt idx="97">
                  <c:v>291.00000000000028</c:v>
                </c:pt>
                <c:pt idx="98">
                  <c:v>294.00000000000028</c:v>
                </c:pt>
                <c:pt idx="99">
                  <c:v>297.00000000000034</c:v>
                </c:pt>
                <c:pt idx="100">
                  <c:v>297.02999999999997</c:v>
                </c:pt>
                <c:pt idx="101">
                  <c:v>297.05999999999972</c:v>
                </c:pt>
                <c:pt idx="102">
                  <c:v>297.08999999999941</c:v>
                </c:pt>
                <c:pt idx="103">
                  <c:v>297.11999999999915</c:v>
                </c:pt>
                <c:pt idx="104">
                  <c:v>297.14999999999878</c:v>
                </c:pt>
                <c:pt idx="105">
                  <c:v>297.17999999999853</c:v>
                </c:pt>
                <c:pt idx="106">
                  <c:v>297.20999999999822</c:v>
                </c:pt>
                <c:pt idx="107">
                  <c:v>297.23999999999791</c:v>
                </c:pt>
                <c:pt idx="108">
                  <c:v>297.26999999999765</c:v>
                </c:pt>
                <c:pt idx="109">
                  <c:v>297.29999999999734</c:v>
                </c:pt>
                <c:pt idx="110">
                  <c:v>297.32999999999709</c:v>
                </c:pt>
                <c:pt idx="111">
                  <c:v>297.35999999999677</c:v>
                </c:pt>
                <c:pt idx="112">
                  <c:v>297.38999999999646</c:v>
                </c:pt>
                <c:pt idx="113">
                  <c:v>297.41999999999615</c:v>
                </c:pt>
                <c:pt idx="114">
                  <c:v>297.4499999999959</c:v>
                </c:pt>
                <c:pt idx="115">
                  <c:v>297.47999999999558</c:v>
                </c:pt>
                <c:pt idx="116">
                  <c:v>297.50999999999527</c:v>
                </c:pt>
                <c:pt idx="117">
                  <c:v>297.53999999999496</c:v>
                </c:pt>
                <c:pt idx="118">
                  <c:v>297.56999999999471</c:v>
                </c:pt>
                <c:pt idx="119">
                  <c:v>297.59999999999434</c:v>
                </c:pt>
                <c:pt idx="120">
                  <c:v>297.62999999999408</c:v>
                </c:pt>
                <c:pt idx="121">
                  <c:v>297.65999999999377</c:v>
                </c:pt>
                <c:pt idx="122">
                  <c:v>297.68999999999346</c:v>
                </c:pt>
                <c:pt idx="123">
                  <c:v>297.71999999999315</c:v>
                </c:pt>
                <c:pt idx="124">
                  <c:v>297.74999999999289</c:v>
                </c:pt>
                <c:pt idx="125">
                  <c:v>297.77999999999253</c:v>
                </c:pt>
                <c:pt idx="126">
                  <c:v>297.80999999999233</c:v>
                </c:pt>
                <c:pt idx="127">
                  <c:v>297.83999999999196</c:v>
                </c:pt>
                <c:pt idx="128">
                  <c:v>297.86999999999171</c:v>
                </c:pt>
                <c:pt idx="129">
                  <c:v>297.89999999999134</c:v>
                </c:pt>
                <c:pt idx="130">
                  <c:v>297.92999999999108</c:v>
                </c:pt>
                <c:pt idx="131">
                  <c:v>297.95999999999077</c:v>
                </c:pt>
                <c:pt idx="132">
                  <c:v>297.98999999999052</c:v>
                </c:pt>
                <c:pt idx="133">
                  <c:v>298.0199999999902</c:v>
                </c:pt>
                <c:pt idx="134">
                  <c:v>298.04999999998989</c:v>
                </c:pt>
                <c:pt idx="135">
                  <c:v>298.07999999998958</c:v>
                </c:pt>
                <c:pt idx="136">
                  <c:v>298.10999999998933</c:v>
                </c:pt>
                <c:pt idx="137">
                  <c:v>298.13999999998902</c:v>
                </c:pt>
                <c:pt idx="138">
                  <c:v>298.16999999998876</c:v>
                </c:pt>
                <c:pt idx="139">
                  <c:v>298.19999999998845</c:v>
                </c:pt>
                <c:pt idx="140">
                  <c:v>298.22999999998814</c:v>
                </c:pt>
                <c:pt idx="141">
                  <c:v>298.25999999998783</c:v>
                </c:pt>
                <c:pt idx="142">
                  <c:v>298.28999999998751</c:v>
                </c:pt>
                <c:pt idx="143">
                  <c:v>298.31999999998732</c:v>
                </c:pt>
                <c:pt idx="144">
                  <c:v>298.34999999998695</c:v>
                </c:pt>
                <c:pt idx="145">
                  <c:v>298.37999999998669</c:v>
                </c:pt>
                <c:pt idx="146">
                  <c:v>298.40999999998633</c:v>
                </c:pt>
                <c:pt idx="147">
                  <c:v>298.43999999998607</c:v>
                </c:pt>
                <c:pt idx="148">
                  <c:v>298.46999999998576</c:v>
                </c:pt>
                <c:pt idx="149">
                  <c:v>298.49999999998545</c:v>
                </c:pt>
                <c:pt idx="150">
                  <c:v>298.52999999998514</c:v>
                </c:pt>
                <c:pt idx="151">
                  <c:v>298.55999999998483</c:v>
                </c:pt>
                <c:pt idx="152">
                  <c:v>298.58999999998451</c:v>
                </c:pt>
                <c:pt idx="153">
                  <c:v>298.61999999998426</c:v>
                </c:pt>
                <c:pt idx="154">
                  <c:v>298.64999999998389</c:v>
                </c:pt>
                <c:pt idx="155">
                  <c:v>298.67999999998369</c:v>
                </c:pt>
                <c:pt idx="156">
                  <c:v>298.70999999998332</c:v>
                </c:pt>
                <c:pt idx="157">
                  <c:v>298.73999999998307</c:v>
                </c:pt>
                <c:pt idx="158">
                  <c:v>298.76999999998276</c:v>
                </c:pt>
                <c:pt idx="159">
                  <c:v>298.79999999998245</c:v>
                </c:pt>
                <c:pt idx="160">
                  <c:v>298.82999999998214</c:v>
                </c:pt>
                <c:pt idx="161">
                  <c:v>298.85999999998188</c:v>
                </c:pt>
                <c:pt idx="162">
                  <c:v>298.88999999998157</c:v>
                </c:pt>
                <c:pt idx="163">
                  <c:v>298.91999999998131</c:v>
                </c:pt>
                <c:pt idx="164">
                  <c:v>298.94999999998095</c:v>
                </c:pt>
                <c:pt idx="165">
                  <c:v>298.97999999998069</c:v>
                </c:pt>
                <c:pt idx="166">
                  <c:v>299.00999999998032</c:v>
                </c:pt>
                <c:pt idx="167">
                  <c:v>299.03999999998013</c:v>
                </c:pt>
                <c:pt idx="168">
                  <c:v>299.06999999997981</c:v>
                </c:pt>
                <c:pt idx="169">
                  <c:v>299.0999999999795</c:v>
                </c:pt>
                <c:pt idx="170">
                  <c:v>299.12999999997919</c:v>
                </c:pt>
                <c:pt idx="171">
                  <c:v>299.15999999997888</c:v>
                </c:pt>
                <c:pt idx="172">
                  <c:v>299.18999999997868</c:v>
                </c:pt>
                <c:pt idx="173">
                  <c:v>299.21999999997831</c:v>
                </c:pt>
                <c:pt idx="174">
                  <c:v>299.24999999997806</c:v>
                </c:pt>
                <c:pt idx="175">
                  <c:v>299.27999999997775</c:v>
                </c:pt>
                <c:pt idx="176">
                  <c:v>299.30999999997744</c:v>
                </c:pt>
                <c:pt idx="177">
                  <c:v>299.33999999997712</c:v>
                </c:pt>
                <c:pt idx="178">
                  <c:v>299.36999999997687</c:v>
                </c:pt>
                <c:pt idx="179">
                  <c:v>299.3999999999765</c:v>
                </c:pt>
                <c:pt idx="180">
                  <c:v>299.42999999997625</c:v>
                </c:pt>
                <c:pt idx="181">
                  <c:v>299.45999999997588</c:v>
                </c:pt>
                <c:pt idx="182">
                  <c:v>299.48999999997562</c:v>
                </c:pt>
                <c:pt idx="183">
                  <c:v>299.51999999997531</c:v>
                </c:pt>
                <c:pt idx="184">
                  <c:v>299.54999999997506</c:v>
                </c:pt>
                <c:pt idx="185">
                  <c:v>299.57999999997475</c:v>
                </c:pt>
                <c:pt idx="186">
                  <c:v>299.60999999997443</c:v>
                </c:pt>
                <c:pt idx="187">
                  <c:v>299.63999999997412</c:v>
                </c:pt>
                <c:pt idx="188">
                  <c:v>299.66999999997387</c:v>
                </c:pt>
                <c:pt idx="189">
                  <c:v>299.6999999999735</c:v>
                </c:pt>
                <c:pt idx="190">
                  <c:v>299.7299999999733</c:v>
                </c:pt>
                <c:pt idx="191">
                  <c:v>299.75999999997293</c:v>
                </c:pt>
                <c:pt idx="192">
                  <c:v>299.78999999997268</c:v>
                </c:pt>
                <c:pt idx="193">
                  <c:v>299.81999999997231</c:v>
                </c:pt>
                <c:pt idx="194">
                  <c:v>299.84999999997206</c:v>
                </c:pt>
                <c:pt idx="195">
                  <c:v>299.87999999997174</c:v>
                </c:pt>
                <c:pt idx="196">
                  <c:v>299.90999999997149</c:v>
                </c:pt>
                <c:pt idx="197">
                  <c:v>299.93999999997118</c:v>
                </c:pt>
                <c:pt idx="198">
                  <c:v>299.96999999997087</c:v>
                </c:pt>
                <c:pt idx="199">
                  <c:v>299.99999999997056</c:v>
                </c:pt>
              </c:numCache>
            </c:numRef>
          </c:xVal>
          <c:yVal>
            <c:numRef>
              <c:f>'Couple - U sur f'!$E$28:$E$227</c:f>
              <c:numCache>
                <c:formatCode>General</c:formatCode>
                <c:ptCount val="200"/>
                <c:pt idx="0">
                  <c:v>33.612563997975833</c:v>
                </c:pt>
                <c:pt idx="1">
                  <c:v>33.736089288896885</c:v>
                </c:pt>
                <c:pt idx="2">
                  <c:v>33.859130527004623</c:v>
                </c:pt>
                <c:pt idx="3">
                  <c:v>33.981623666305758</c:v>
                </c:pt>
                <c:pt idx="4">
                  <c:v>34.10350141166542</c:v>
                </c:pt>
                <c:pt idx="5">
                  <c:v>34.224693067248388</c:v>
                </c:pt>
                <c:pt idx="6">
                  <c:v>34.345124378055871</c:v>
                </c:pt>
                <c:pt idx="7">
                  <c:v>34.464717364265589</c:v>
                </c:pt>
                <c:pt idx="8">
                  <c:v>34.583390148074173</c:v>
                </c:pt>
                <c:pt idx="9">
                  <c:v>34.701056772731803</c:v>
                </c:pt>
                <c:pt idx="10">
                  <c:v>34.817627013450227</c:v>
                </c:pt>
                <c:pt idx="11">
                  <c:v>34.933006179857593</c:v>
                </c:pt>
                <c:pt idx="12">
                  <c:v>35.047094909665013</c:v>
                </c:pt>
                <c:pt idx="13">
                  <c:v>35.159788953203325</c:v>
                </c:pt>
                <c:pt idx="14">
                  <c:v>35.270978948481115</c:v>
                </c:pt>
                <c:pt idx="15">
                  <c:v>35.380550186410176</c:v>
                </c:pt>
                <c:pt idx="16">
                  <c:v>35.488382365839463</c:v>
                </c:pt>
                <c:pt idx="17">
                  <c:v>35.594349338035109</c:v>
                </c:pt>
                <c:pt idx="18">
                  <c:v>35.698318840242365</c:v>
                </c:pt>
                <c:pt idx="19">
                  <c:v>35.800152217964666</c:v>
                </c:pt>
                <c:pt idx="20">
                  <c:v>35.899704135596679</c:v>
                </c:pt>
                <c:pt idx="21">
                  <c:v>35.99682227505204</c:v>
                </c:pt>
                <c:pt idx="22">
                  <c:v>36.091347022032771</c:v>
                </c:pt>
                <c:pt idx="23">
                  <c:v>36.183111139596768</c:v>
                </c:pt>
                <c:pt idx="24">
                  <c:v>36.271939428692328</c:v>
                </c:pt>
                <c:pt idx="25">
                  <c:v>36.357648375345171</c:v>
                </c:pt>
                <c:pt idx="26">
                  <c:v>36.440045784204386</c:v>
                </c:pt>
                <c:pt idx="27">
                  <c:v>36.518930398178995</c:v>
                </c:pt>
                <c:pt idx="28">
                  <c:v>36.594091503928681</c:v>
                </c:pt>
                <c:pt idx="29">
                  <c:v>36.665308523008903</c:v>
                </c:pt>
                <c:pt idx="30">
                  <c:v>36.732350588515381</c:v>
                </c:pt>
                <c:pt idx="31">
                  <c:v>36.794976107124945</c:v>
                </c:pt>
                <c:pt idx="32">
                  <c:v>36.852932306490345</c:v>
                </c:pt>
                <c:pt idx="33">
                  <c:v>36.905954768017224</c:v>
                </c:pt>
                <c:pt idx="34">
                  <c:v>36.953766945132244</c:v>
                </c:pt>
                <c:pt idx="35">
                  <c:v>36.996079667244729</c:v>
                </c:pt>
                <c:pt idx="36">
                  <c:v>37.032590629710043</c:v>
                </c:pt>
                <c:pt idx="37">
                  <c:v>37.062983870223718</c:v>
                </c:pt>
                <c:pt idx="38">
                  <c:v>37.086929232211986</c:v>
                </c:pt>
                <c:pt idx="39">
                  <c:v>37.104081815938471</c:v>
                </c:pt>
                <c:pt idx="40">
                  <c:v>37.114081418220429</c:v>
                </c:pt>
                <c:pt idx="41">
                  <c:v>37.116551961842568</c:v>
                </c:pt>
                <c:pt idx="42">
                  <c:v>37.11110091597353</c:v>
                </c:pt>
                <c:pt idx="43">
                  <c:v>37.097318709133575</c:v>
                </c:pt>
                <c:pt idx="44">
                  <c:v>37.074778136530682</c:v>
                </c:pt>
                <c:pt idx="45">
                  <c:v>37.043033763882264</c:v>
                </c:pt>
                <c:pt idx="46">
                  <c:v>37.001621330169826</c:v>
                </c:pt>
                <c:pt idx="47">
                  <c:v>36.95005715213906</c:v>
                </c:pt>
                <c:pt idx="48">
                  <c:v>36.887837533758756</c:v>
                </c:pt>
                <c:pt idx="49">
                  <c:v>36.814438184292193</c:v>
                </c:pt>
                <c:pt idx="50">
                  <c:v>36.729313649115809</c:v>
                </c:pt>
                <c:pt idx="51">
                  <c:v>36.631896757944588</c:v>
                </c:pt>
                <c:pt idx="52">
                  <c:v>36.521598095694536</c:v>
                </c:pt>
                <c:pt idx="53">
                  <c:v>36.3978055018299</c:v>
                </c:pt>
                <c:pt idx="54">
                  <c:v>36.259883604711305</c:v>
                </c:pt>
                <c:pt idx="55">
                  <c:v>36.107173398178375</c:v>
                </c:pt>
                <c:pt idx="56">
                  <c:v>35.938991868370401</c:v>
                </c:pt>
                <c:pt idx="57">
                  <c:v>35.754631679609993</c:v>
                </c:pt>
                <c:pt idx="58">
                  <c:v>35.553360929047614</c:v>
                </c:pt>
                <c:pt idx="59">
                  <c:v>35.334422980686341</c:v>
                </c:pt>
                <c:pt idx="60">
                  <c:v>35.097036390376701</c:v>
                </c:pt>
                <c:pt idx="61">
                  <c:v>34.840394934383163</c:v>
                </c:pt>
                <c:pt idx="62">
                  <c:v>34.563667755174372</c:v>
                </c:pt>
                <c:pt idx="63">
                  <c:v>34.265999639169301</c:v>
                </c:pt>
                <c:pt idx="64">
                  <c:v>33.94651144227285</c:v>
                </c:pt>
                <c:pt idx="65">
                  <c:v>33.604300680143595</c:v>
                </c:pt>
                <c:pt idx="66">
                  <c:v>33.238442301240589</c:v>
                </c:pt>
                <c:pt idx="67">
                  <c:v>32.847989661775365</c:v>
                </c:pt>
                <c:pt idx="68">
                  <c:v>32.431975722730002</c:v>
                </c:pt>
                <c:pt idx="69">
                  <c:v>31.98941449006632</c:v>
                </c:pt>
                <c:pt idx="70">
                  <c:v>31.519302720115608</c:v>
                </c:pt>
                <c:pt idx="71">
                  <c:v>31.020621912869668</c:v>
                </c:pt>
                <c:pt idx="72">
                  <c:v>30.492340616453408</c:v>
                </c:pt>
                <c:pt idx="73">
                  <c:v>29.933417066403958</c:v>
                </c:pt>
                <c:pt idx="74">
                  <c:v>29.342802183462588</c:v>
                </c:pt>
                <c:pt idx="75">
                  <c:v>28.719442953351155</c:v>
                </c:pt>
                <c:pt idx="76">
                  <c:v>28.062286211395769</c:v>
                </c:pt>
                <c:pt idx="77">
                  <c:v>27.370282853815187</c:v>
                </c:pt>
                <c:pt idx="78">
                  <c:v>26.642392495944616</c:v>
                </c:pt>
                <c:pt idx="79">
                  <c:v>25.877588595547287</c:v>
                </c:pt>
                <c:pt idx="80">
                  <c:v>25.074864056608074</c:v>
                </c:pt>
                <c:pt idx="81">
                  <c:v>24.233237325534464</c:v>
                </c:pt>
                <c:pt idx="82">
                  <c:v>23.351758987442803</c:v>
                </c:pt>
                <c:pt idx="83">
                  <c:v>22.429518865120063</c:v>
                </c:pt>
                <c:pt idx="84">
                  <c:v>21.465653617266504</c:v>
                </c:pt>
                <c:pt idx="85">
                  <c:v>20.459354825700643</c:v>
                </c:pt>
                <c:pt idx="86">
                  <c:v>19.409877553313404</c:v>
                </c:pt>
                <c:pt idx="87">
                  <c:v>18.316549345686106</c:v>
                </c:pt>
                <c:pt idx="88">
                  <c:v>17.178779639449509</c:v>
                </c:pt>
                <c:pt idx="89">
                  <c:v>15.996069529703254</c:v>
                </c:pt>
                <c:pt idx="90">
                  <c:v>14.768021837212526</c:v>
                </c:pt>
                <c:pt idx="91">
                  <c:v>13.49435140376875</c:v>
                </c:pt>
                <c:pt idx="92">
                  <c:v>12.174895531201404</c:v>
                </c:pt>
                <c:pt idx="93">
                  <c:v>10.809624466263429</c:v>
                </c:pt>
                <c:pt idx="94">
                  <c:v>9.3986518202389409</c:v>
                </c:pt>
                <c:pt idx="95">
                  <c:v>7.9422447989407869</c:v>
                </c:pt>
                <c:pt idx="96">
                  <c:v>6.4408341061332228</c:v>
                </c:pt>
                <c:pt idx="97">
                  <c:v>4.8950233717270342</c:v>
                </c:pt>
                <c:pt idx="98">
                  <c:v>3.3055979457947298</c:v>
                </c:pt>
                <c:pt idx="99">
                  <c:v>1.6735328910077663</c:v>
                </c:pt>
                <c:pt idx="100">
                  <c:v>1.6570007071833073</c:v>
                </c:pt>
                <c:pt idx="101">
                  <c:v>1.640464376158417</c:v>
                </c:pt>
                <c:pt idx="102">
                  <c:v>1.6239238992079184</c:v>
                </c:pt>
                <c:pt idx="103">
                  <c:v>1.6073792776086626</c:v>
                </c:pt>
                <c:pt idx="104">
                  <c:v>1.590830512639533</c:v>
                </c:pt>
                <c:pt idx="105">
                  <c:v>1.574277605581438</c:v>
                </c:pt>
                <c:pt idx="106">
                  <c:v>1.557720557717323</c:v>
                </c:pt>
                <c:pt idx="107">
                  <c:v>1.541159370332162</c:v>
                </c:pt>
                <c:pt idx="108">
                  <c:v>1.52459404471296</c:v>
                </c:pt>
                <c:pt idx="109">
                  <c:v>1.508024582148755</c:v>
                </c:pt>
                <c:pt idx="110">
                  <c:v>1.4914509839306196</c:v>
                </c:pt>
                <c:pt idx="111">
                  <c:v>1.4748732513516565</c:v>
                </c:pt>
                <c:pt idx="112">
                  <c:v>1.4582913857070048</c:v>
                </c:pt>
                <c:pt idx="113">
                  <c:v>1.4417053882938387</c:v>
                </c:pt>
                <c:pt idx="114">
                  <c:v>1.4251152604113624</c:v>
                </c:pt>
                <c:pt idx="115">
                  <c:v>1.40852100336082</c:v>
                </c:pt>
                <c:pt idx="116">
                  <c:v>1.3919226184454918</c:v>
                </c:pt>
                <c:pt idx="117">
                  <c:v>1.375320106970692</c:v>
                </c:pt>
                <c:pt idx="118">
                  <c:v>1.3587134702437729</c:v>
                </c:pt>
                <c:pt idx="119">
                  <c:v>1.3421027095741243</c:v>
                </c:pt>
                <c:pt idx="120">
                  <c:v>1.3254878262731735</c:v>
                </c:pt>
                <c:pt idx="121">
                  <c:v>1.3088688216543864</c:v>
                </c:pt>
                <c:pt idx="122">
                  <c:v>1.2922456970332707</c:v>
                </c:pt>
                <c:pt idx="123">
                  <c:v>1.275618453727366</c:v>
                </c:pt>
                <c:pt idx="124">
                  <c:v>1.2589870930562583</c:v>
                </c:pt>
                <c:pt idx="125">
                  <c:v>1.2423516163415733</c:v>
                </c:pt>
                <c:pt idx="126">
                  <c:v>1.2257120249069755</c:v>
                </c:pt>
                <c:pt idx="127">
                  <c:v>1.209068320078172</c:v>
                </c:pt>
                <c:pt idx="128">
                  <c:v>1.1924205031829118</c:v>
                </c:pt>
                <c:pt idx="129">
                  <c:v>1.1757685755509859</c:v>
                </c:pt>
                <c:pt idx="130">
                  <c:v>1.1591125385142305</c:v>
                </c:pt>
                <c:pt idx="131">
                  <c:v>1.1424523934065187</c:v>
                </c:pt>
                <c:pt idx="132">
                  <c:v>1.125788141563774</c:v>
                </c:pt>
                <c:pt idx="133">
                  <c:v>1.109119784323962</c:v>
                </c:pt>
                <c:pt idx="134">
                  <c:v>1.0924473230270926</c:v>
                </c:pt>
                <c:pt idx="135">
                  <c:v>1.0757707590152217</c:v>
                </c:pt>
                <c:pt idx="136">
                  <c:v>1.059090093632451</c:v>
                </c:pt>
                <c:pt idx="137">
                  <c:v>1.0424053282249268</c:v>
                </c:pt>
                <c:pt idx="138">
                  <c:v>1.0257164641408447</c:v>
                </c:pt>
                <c:pt idx="139">
                  <c:v>1.0090235027304466</c:v>
                </c:pt>
                <c:pt idx="140">
                  <c:v>0.99232644534601933</c:v>
                </c:pt>
                <c:pt idx="141">
                  <c:v>0.97562529334190129</c:v>
                </c:pt>
                <c:pt idx="142">
                  <c:v>0.95892004807447828</c:v>
                </c:pt>
                <c:pt idx="143">
                  <c:v>0.94221071090218544</c:v>
                </c:pt>
                <c:pt idx="144">
                  <c:v>0.92549728318550695</c:v>
                </c:pt>
                <c:pt idx="145">
                  <c:v>0.90877976628697732</c:v>
                </c:pt>
                <c:pt idx="146">
                  <c:v>0.89205816157118167</c:v>
                </c:pt>
                <c:pt idx="147">
                  <c:v>0.87533247040475515</c:v>
                </c:pt>
                <c:pt idx="148">
                  <c:v>0.8586026941563879</c:v>
                </c:pt>
                <c:pt idx="149">
                  <c:v>0.84186883419681435</c:v>
                </c:pt>
                <c:pt idx="150">
                  <c:v>0.82513089189882827</c:v>
                </c:pt>
                <c:pt idx="151">
                  <c:v>0.80838886863727344</c:v>
                </c:pt>
                <c:pt idx="152">
                  <c:v>0.79164276578904735</c:v>
                </c:pt>
                <c:pt idx="153">
                  <c:v>0.77489258473310174</c:v>
                </c:pt>
                <c:pt idx="154">
                  <c:v>0.75813832685044102</c:v>
                </c:pt>
                <c:pt idx="155">
                  <c:v>0.74137999352412476</c:v>
                </c:pt>
                <c:pt idx="156">
                  <c:v>0.72461758613926852</c:v>
                </c:pt>
                <c:pt idx="157">
                  <c:v>0.70785110608304402</c:v>
                </c:pt>
                <c:pt idx="158">
                  <c:v>0.69108055474467422</c:v>
                </c:pt>
                <c:pt idx="159">
                  <c:v>0.67430593351544343</c:v>
                </c:pt>
                <c:pt idx="160">
                  <c:v>0.6575272437886911</c:v>
                </c:pt>
                <c:pt idx="161">
                  <c:v>0.64074448695981379</c:v>
                </c:pt>
                <c:pt idx="162">
                  <c:v>0.62395766442626621</c:v>
                </c:pt>
                <c:pt idx="163">
                  <c:v>0.60716677758756099</c:v>
                </c:pt>
                <c:pt idx="164">
                  <c:v>0.59037182784526909</c:v>
                </c:pt>
                <c:pt idx="165">
                  <c:v>0.57357281660302128</c:v>
                </c:pt>
                <c:pt idx="166">
                  <c:v>0.55676974526650813</c:v>
                </c:pt>
                <c:pt idx="167">
                  <c:v>0.53996261524347677</c:v>
                </c:pt>
                <c:pt idx="168">
                  <c:v>0.52315142794373826</c:v>
                </c:pt>
                <c:pt idx="169">
                  <c:v>0.50633618477916342</c:v>
                </c:pt>
                <c:pt idx="170">
                  <c:v>0.48951688716368458</c:v>
                </c:pt>
                <c:pt idx="171">
                  <c:v>0.47269353651329482</c:v>
                </c:pt>
                <c:pt idx="172">
                  <c:v>0.4558661342460501</c:v>
                </c:pt>
                <c:pt idx="173">
                  <c:v>0.43903468178206845</c:v>
                </c:pt>
                <c:pt idx="174">
                  <c:v>0.42219918054353067</c:v>
                </c:pt>
                <c:pt idx="175">
                  <c:v>0.40535963195468305</c:v>
                </c:pt>
                <c:pt idx="176">
                  <c:v>0.38851603744183044</c:v>
                </c:pt>
                <c:pt idx="177">
                  <c:v>0.37166839843334665</c:v>
                </c:pt>
                <c:pt idx="178">
                  <c:v>0.35481671635966844</c:v>
                </c:pt>
                <c:pt idx="179">
                  <c:v>0.33796099265329776</c:v>
                </c:pt>
                <c:pt idx="180">
                  <c:v>0.32110122874880237</c:v>
                </c:pt>
                <c:pt idx="181">
                  <c:v>0.30423742608281501</c:v>
                </c:pt>
                <c:pt idx="182">
                  <c:v>0.28736958609403518</c:v>
                </c:pt>
                <c:pt idx="183">
                  <c:v>0.27049771022323066</c:v>
                </c:pt>
                <c:pt idx="184">
                  <c:v>0.25362179991323142</c:v>
                </c:pt>
                <c:pt idx="185">
                  <c:v>0.23674185660893973</c:v>
                </c:pt>
                <c:pt idx="186">
                  <c:v>0.21985788175732415</c:v>
                </c:pt>
                <c:pt idx="187">
                  <c:v>0.20296987680742157</c:v>
                </c:pt>
                <c:pt idx="188">
                  <c:v>0.18607784321033766</c:v>
                </c:pt>
                <c:pt idx="189">
                  <c:v>0.16918178241924703</c:v>
                </c:pt>
                <c:pt idx="190">
                  <c:v>0.15228169588939378</c:v>
                </c:pt>
                <c:pt idx="191">
                  <c:v>0.13537758507809242</c:v>
                </c:pt>
                <c:pt idx="192">
                  <c:v>0.11846945144472866</c:v>
                </c:pt>
                <c:pt idx="193">
                  <c:v>0.10155729645075443</c:v>
                </c:pt>
                <c:pt idx="194">
                  <c:v>8.4641121559697385E-2</c:v>
                </c:pt>
                <c:pt idx="195">
                  <c:v>6.7720928237155878E-2</c:v>
                </c:pt>
                <c:pt idx="196">
                  <c:v>5.0796717950798986E-2</c:v>
                </c:pt>
                <c:pt idx="197">
                  <c:v>3.3868492170368608E-2</c:v>
                </c:pt>
                <c:pt idx="198">
                  <c:v>1.6936252367679854E-2</c:v>
                </c:pt>
                <c:pt idx="199">
                  <c:v>1.6619722205276173E-11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E213-41C9-A2A1-DDC027E81933}"/>
            </c:ext>
          </c:extLst>
        </c:ser>
        <c:ser>
          <c:idx val="12"/>
          <c:order val="2"/>
          <c:tx>
            <c:strRef>
              <c:f>'Couple - U sur f'!$G$27</c:f>
              <c:strCache>
                <c:ptCount val="1"/>
                <c:pt idx="0">
                  <c:v>Tem 3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f'!$F$28:$F$227</c:f>
              <c:numCache>
                <c:formatCode>General</c:formatCode>
                <c:ptCount val="200"/>
                <c:pt idx="0">
                  <c:v>0</c:v>
                </c:pt>
                <c:pt idx="1">
                  <c:v>6.0000000000000053</c:v>
                </c:pt>
                <c:pt idx="2">
                  <c:v>12.000000000000011</c:v>
                </c:pt>
                <c:pt idx="3">
                  <c:v>18.000000000000014</c:v>
                </c:pt>
                <c:pt idx="4">
                  <c:v>24.000000000000021</c:v>
                </c:pt>
                <c:pt idx="5">
                  <c:v>30.000000000000028</c:v>
                </c:pt>
                <c:pt idx="6">
                  <c:v>36.000000000000028</c:v>
                </c:pt>
                <c:pt idx="7">
                  <c:v>41.999999999999979</c:v>
                </c:pt>
                <c:pt idx="8">
                  <c:v>47.999999999999986</c:v>
                </c:pt>
                <c:pt idx="9">
                  <c:v>53.999999999999986</c:v>
                </c:pt>
                <c:pt idx="10">
                  <c:v>59.999999999999993</c:v>
                </c:pt>
                <c:pt idx="11">
                  <c:v>65.999999999999986</c:v>
                </c:pt>
                <c:pt idx="12">
                  <c:v>72</c:v>
                </c:pt>
                <c:pt idx="13">
                  <c:v>78</c:v>
                </c:pt>
                <c:pt idx="14">
                  <c:v>84.000000000000014</c:v>
                </c:pt>
                <c:pt idx="15">
                  <c:v>90.000000000000014</c:v>
                </c:pt>
                <c:pt idx="16">
                  <c:v>96.000000000000014</c:v>
                </c:pt>
                <c:pt idx="17">
                  <c:v>102.00000000000003</c:v>
                </c:pt>
                <c:pt idx="18">
                  <c:v>108.00000000000003</c:v>
                </c:pt>
                <c:pt idx="19">
                  <c:v>113.99999999999999</c:v>
                </c:pt>
                <c:pt idx="20">
                  <c:v>119.99999999999999</c:v>
                </c:pt>
                <c:pt idx="21">
                  <c:v>125.99999999999997</c:v>
                </c:pt>
                <c:pt idx="22">
                  <c:v>131.99999999999997</c:v>
                </c:pt>
                <c:pt idx="23">
                  <c:v>138</c:v>
                </c:pt>
                <c:pt idx="24">
                  <c:v>144</c:v>
                </c:pt>
                <c:pt idx="25">
                  <c:v>150</c:v>
                </c:pt>
                <c:pt idx="26">
                  <c:v>156</c:v>
                </c:pt>
                <c:pt idx="27">
                  <c:v>162</c:v>
                </c:pt>
                <c:pt idx="28">
                  <c:v>168.00000000000003</c:v>
                </c:pt>
                <c:pt idx="29">
                  <c:v>174.00000000000003</c:v>
                </c:pt>
                <c:pt idx="30">
                  <c:v>180.00000000000003</c:v>
                </c:pt>
                <c:pt idx="31">
                  <c:v>186.00000000000003</c:v>
                </c:pt>
                <c:pt idx="32">
                  <c:v>191.99999999999994</c:v>
                </c:pt>
                <c:pt idx="33">
                  <c:v>197.99999999999997</c:v>
                </c:pt>
                <c:pt idx="34">
                  <c:v>203.99999999999997</c:v>
                </c:pt>
                <c:pt idx="35">
                  <c:v>209.99999999999997</c:v>
                </c:pt>
                <c:pt idx="36">
                  <c:v>215.99999999999997</c:v>
                </c:pt>
                <c:pt idx="37">
                  <c:v>221.99999999999997</c:v>
                </c:pt>
                <c:pt idx="38">
                  <c:v>228.00000000000006</c:v>
                </c:pt>
                <c:pt idx="39">
                  <c:v>234.00000000000006</c:v>
                </c:pt>
                <c:pt idx="40">
                  <c:v>240.00000000000006</c:v>
                </c:pt>
                <c:pt idx="41">
                  <c:v>246.00000000000003</c:v>
                </c:pt>
                <c:pt idx="42">
                  <c:v>252.00000000000006</c:v>
                </c:pt>
                <c:pt idx="43">
                  <c:v>258.00000000000006</c:v>
                </c:pt>
                <c:pt idx="44">
                  <c:v>263.99999999999994</c:v>
                </c:pt>
                <c:pt idx="45">
                  <c:v>270</c:v>
                </c:pt>
                <c:pt idx="46">
                  <c:v>276</c:v>
                </c:pt>
                <c:pt idx="47">
                  <c:v>282</c:v>
                </c:pt>
                <c:pt idx="48">
                  <c:v>288</c:v>
                </c:pt>
                <c:pt idx="49">
                  <c:v>294</c:v>
                </c:pt>
                <c:pt idx="50">
                  <c:v>300</c:v>
                </c:pt>
                <c:pt idx="51">
                  <c:v>306.00000000000006</c:v>
                </c:pt>
                <c:pt idx="52">
                  <c:v>312</c:v>
                </c:pt>
                <c:pt idx="53">
                  <c:v>318.00000000000006</c:v>
                </c:pt>
                <c:pt idx="54">
                  <c:v>324</c:v>
                </c:pt>
                <c:pt idx="55">
                  <c:v>330.00000000000006</c:v>
                </c:pt>
                <c:pt idx="56">
                  <c:v>336.00000000000006</c:v>
                </c:pt>
                <c:pt idx="57">
                  <c:v>342.00000000000057</c:v>
                </c:pt>
                <c:pt idx="58">
                  <c:v>348.00000000000057</c:v>
                </c:pt>
                <c:pt idx="59">
                  <c:v>354.00000000000063</c:v>
                </c:pt>
                <c:pt idx="60">
                  <c:v>360.00000000000057</c:v>
                </c:pt>
                <c:pt idx="61">
                  <c:v>366.00000000000063</c:v>
                </c:pt>
                <c:pt idx="62">
                  <c:v>372.00000000000057</c:v>
                </c:pt>
                <c:pt idx="63">
                  <c:v>378.00000000000057</c:v>
                </c:pt>
                <c:pt idx="64">
                  <c:v>384.00000000000063</c:v>
                </c:pt>
                <c:pt idx="65">
                  <c:v>390.00000000000057</c:v>
                </c:pt>
                <c:pt idx="66">
                  <c:v>396.00000000000063</c:v>
                </c:pt>
                <c:pt idx="67">
                  <c:v>402.00000000000057</c:v>
                </c:pt>
                <c:pt idx="68">
                  <c:v>408.00000000000063</c:v>
                </c:pt>
                <c:pt idx="69">
                  <c:v>414.00000000000063</c:v>
                </c:pt>
                <c:pt idx="70">
                  <c:v>420.00000000000063</c:v>
                </c:pt>
                <c:pt idx="71">
                  <c:v>426.00000000000063</c:v>
                </c:pt>
                <c:pt idx="72">
                  <c:v>432.00000000000063</c:v>
                </c:pt>
                <c:pt idx="73">
                  <c:v>438.00000000000063</c:v>
                </c:pt>
                <c:pt idx="74">
                  <c:v>444.00000000000068</c:v>
                </c:pt>
                <c:pt idx="75">
                  <c:v>450.00000000000063</c:v>
                </c:pt>
                <c:pt idx="76">
                  <c:v>456.00000000000068</c:v>
                </c:pt>
                <c:pt idx="77">
                  <c:v>462.00000000000063</c:v>
                </c:pt>
                <c:pt idx="78">
                  <c:v>468.00000000000068</c:v>
                </c:pt>
                <c:pt idx="79">
                  <c:v>474.00000000000068</c:v>
                </c:pt>
                <c:pt idx="80">
                  <c:v>480.00000000000063</c:v>
                </c:pt>
                <c:pt idx="81">
                  <c:v>486.00000000000063</c:v>
                </c:pt>
                <c:pt idx="82">
                  <c:v>492.00000000000057</c:v>
                </c:pt>
                <c:pt idx="83">
                  <c:v>498.00000000000057</c:v>
                </c:pt>
                <c:pt idx="84">
                  <c:v>504.00000000000068</c:v>
                </c:pt>
                <c:pt idx="85">
                  <c:v>510.00000000000063</c:v>
                </c:pt>
                <c:pt idx="86">
                  <c:v>516.00000000000057</c:v>
                </c:pt>
                <c:pt idx="87">
                  <c:v>522.00000000000057</c:v>
                </c:pt>
                <c:pt idx="88">
                  <c:v>528.00000000000068</c:v>
                </c:pt>
                <c:pt idx="89">
                  <c:v>534.00000000000068</c:v>
                </c:pt>
                <c:pt idx="90">
                  <c:v>540.00000000000068</c:v>
                </c:pt>
                <c:pt idx="91">
                  <c:v>546.00000000000057</c:v>
                </c:pt>
                <c:pt idx="92">
                  <c:v>552.00000000000068</c:v>
                </c:pt>
                <c:pt idx="93">
                  <c:v>558.00000000000068</c:v>
                </c:pt>
                <c:pt idx="94">
                  <c:v>564.00000000000057</c:v>
                </c:pt>
                <c:pt idx="95">
                  <c:v>570.00000000000068</c:v>
                </c:pt>
                <c:pt idx="96">
                  <c:v>576.00000000000057</c:v>
                </c:pt>
                <c:pt idx="97">
                  <c:v>582.00000000000057</c:v>
                </c:pt>
                <c:pt idx="98">
                  <c:v>588.00000000000057</c:v>
                </c:pt>
                <c:pt idx="99">
                  <c:v>594.00000000000068</c:v>
                </c:pt>
                <c:pt idx="100">
                  <c:v>594.05999999999995</c:v>
                </c:pt>
                <c:pt idx="101">
                  <c:v>594.11999999999944</c:v>
                </c:pt>
                <c:pt idx="102">
                  <c:v>594.17999999999881</c:v>
                </c:pt>
                <c:pt idx="103">
                  <c:v>594.2399999999983</c:v>
                </c:pt>
                <c:pt idx="104">
                  <c:v>594.29999999999757</c:v>
                </c:pt>
                <c:pt idx="105">
                  <c:v>594.35999999999706</c:v>
                </c:pt>
                <c:pt idx="106">
                  <c:v>594.41999999999643</c:v>
                </c:pt>
                <c:pt idx="107">
                  <c:v>594.47999999999581</c:v>
                </c:pt>
                <c:pt idx="108">
                  <c:v>594.5399999999953</c:v>
                </c:pt>
                <c:pt idx="109">
                  <c:v>594.59999999999468</c:v>
                </c:pt>
                <c:pt idx="110">
                  <c:v>594.65999999999417</c:v>
                </c:pt>
                <c:pt idx="111">
                  <c:v>594.71999999999355</c:v>
                </c:pt>
                <c:pt idx="112">
                  <c:v>594.77999999999292</c:v>
                </c:pt>
                <c:pt idx="113">
                  <c:v>594.8399999999923</c:v>
                </c:pt>
                <c:pt idx="114">
                  <c:v>594.89999999999179</c:v>
                </c:pt>
                <c:pt idx="115">
                  <c:v>594.95999999999117</c:v>
                </c:pt>
                <c:pt idx="116">
                  <c:v>595.01999999999055</c:v>
                </c:pt>
                <c:pt idx="117">
                  <c:v>595.07999999998992</c:v>
                </c:pt>
                <c:pt idx="118">
                  <c:v>595.13999999998941</c:v>
                </c:pt>
                <c:pt idx="119">
                  <c:v>595.19999999998868</c:v>
                </c:pt>
                <c:pt idx="120">
                  <c:v>595.25999999998817</c:v>
                </c:pt>
                <c:pt idx="121">
                  <c:v>595.31999999998754</c:v>
                </c:pt>
                <c:pt idx="122">
                  <c:v>595.37999999998692</c:v>
                </c:pt>
                <c:pt idx="123">
                  <c:v>595.4399999999863</c:v>
                </c:pt>
                <c:pt idx="124">
                  <c:v>595.49999999998579</c:v>
                </c:pt>
                <c:pt idx="125">
                  <c:v>595.55999999998505</c:v>
                </c:pt>
                <c:pt idx="126">
                  <c:v>595.61999999998466</c:v>
                </c:pt>
                <c:pt idx="127">
                  <c:v>595.67999999998392</c:v>
                </c:pt>
                <c:pt idx="128">
                  <c:v>595.73999999998341</c:v>
                </c:pt>
                <c:pt idx="129">
                  <c:v>595.79999999998267</c:v>
                </c:pt>
                <c:pt idx="130">
                  <c:v>595.85999999998216</c:v>
                </c:pt>
                <c:pt idx="131">
                  <c:v>595.91999999998154</c:v>
                </c:pt>
                <c:pt idx="132">
                  <c:v>595.97999999998103</c:v>
                </c:pt>
                <c:pt idx="133">
                  <c:v>596.03999999998041</c:v>
                </c:pt>
                <c:pt idx="134">
                  <c:v>596.09999999997979</c:v>
                </c:pt>
                <c:pt idx="135">
                  <c:v>596.15999999997916</c:v>
                </c:pt>
                <c:pt idx="136">
                  <c:v>596.21999999997865</c:v>
                </c:pt>
                <c:pt idx="137">
                  <c:v>596.27999999997803</c:v>
                </c:pt>
                <c:pt idx="138">
                  <c:v>596.33999999997752</c:v>
                </c:pt>
                <c:pt idx="139">
                  <c:v>596.3999999999769</c:v>
                </c:pt>
                <c:pt idx="140">
                  <c:v>596.45999999997628</c:v>
                </c:pt>
                <c:pt idx="141">
                  <c:v>596.51999999997565</c:v>
                </c:pt>
                <c:pt idx="142">
                  <c:v>596.57999999997503</c:v>
                </c:pt>
                <c:pt idx="143">
                  <c:v>596.63999999997463</c:v>
                </c:pt>
                <c:pt idx="144">
                  <c:v>596.6999999999739</c:v>
                </c:pt>
                <c:pt idx="145">
                  <c:v>596.75999999997339</c:v>
                </c:pt>
                <c:pt idx="146">
                  <c:v>596.81999999997265</c:v>
                </c:pt>
                <c:pt idx="147">
                  <c:v>596.87999999997214</c:v>
                </c:pt>
                <c:pt idx="148">
                  <c:v>596.93999999997152</c:v>
                </c:pt>
                <c:pt idx="149">
                  <c:v>596.9999999999709</c:v>
                </c:pt>
                <c:pt idx="150">
                  <c:v>597.05999999997027</c:v>
                </c:pt>
                <c:pt idx="151">
                  <c:v>597.11999999996965</c:v>
                </c:pt>
                <c:pt idx="152">
                  <c:v>597.17999999996903</c:v>
                </c:pt>
                <c:pt idx="153">
                  <c:v>597.23999999996852</c:v>
                </c:pt>
                <c:pt idx="154">
                  <c:v>597.29999999996778</c:v>
                </c:pt>
                <c:pt idx="155">
                  <c:v>597.35999999996739</c:v>
                </c:pt>
                <c:pt idx="156">
                  <c:v>597.41999999996665</c:v>
                </c:pt>
                <c:pt idx="157">
                  <c:v>597.47999999996614</c:v>
                </c:pt>
                <c:pt idx="158">
                  <c:v>597.53999999996552</c:v>
                </c:pt>
                <c:pt idx="159">
                  <c:v>597.59999999996489</c:v>
                </c:pt>
                <c:pt idx="160">
                  <c:v>597.65999999996427</c:v>
                </c:pt>
                <c:pt idx="161">
                  <c:v>597.71999999996376</c:v>
                </c:pt>
                <c:pt idx="162">
                  <c:v>597.77999999996314</c:v>
                </c:pt>
                <c:pt idx="163">
                  <c:v>597.83999999996263</c:v>
                </c:pt>
                <c:pt idx="164">
                  <c:v>597.89999999996189</c:v>
                </c:pt>
                <c:pt idx="165">
                  <c:v>597.95999999996138</c:v>
                </c:pt>
                <c:pt idx="166">
                  <c:v>598.01999999996065</c:v>
                </c:pt>
                <c:pt idx="167">
                  <c:v>598.07999999996025</c:v>
                </c:pt>
                <c:pt idx="168">
                  <c:v>598.13999999995963</c:v>
                </c:pt>
                <c:pt idx="169">
                  <c:v>598.199999999959</c:v>
                </c:pt>
                <c:pt idx="170">
                  <c:v>598.25999999995838</c:v>
                </c:pt>
                <c:pt idx="171">
                  <c:v>598.31999999995776</c:v>
                </c:pt>
                <c:pt idx="172">
                  <c:v>598.37999999995736</c:v>
                </c:pt>
                <c:pt idx="173">
                  <c:v>598.43999999995663</c:v>
                </c:pt>
                <c:pt idx="174">
                  <c:v>598.49999999995612</c:v>
                </c:pt>
                <c:pt idx="175">
                  <c:v>598.55999999995549</c:v>
                </c:pt>
                <c:pt idx="176">
                  <c:v>598.61999999995487</c:v>
                </c:pt>
                <c:pt idx="177">
                  <c:v>598.67999999995425</c:v>
                </c:pt>
                <c:pt idx="178">
                  <c:v>598.73999999995374</c:v>
                </c:pt>
                <c:pt idx="179">
                  <c:v>598.799999999953</c:v>
                </c:pt>
                <c:pt idx="180">
                  <c:v>598.85999999995249</c:v>
                </c:pt>
                <c:pt idx="181">
                  <c:v>598.91999999995176</c:v>
                </c:pt>
                <c:pt idx="182">
                  <c:v>598.97999999995125</c:v>
                </c:pt>
                <c:pt idx="183">
                  <c:v>599.03999999995062</c:v>
                </c:pt>
                <c:pt idx="184">
                  <c:v>599.09999999995011</c:v>
                </c:pt>
                <c:pt idx="185">
                  <c:v>599.15999999994949</c:v>
                </c:pt>
                <c:pt idx="186">
                  <c:v>599.21999999994887</c:v>
                </c:pt>
                <c:pt idx="187">
                  <c:v>599.27999999994825</c:v>
                </c:pt>
                <c:pt idx="188">
                  <c:v>599.33999999994774</c:v>
                </c:pt>
                <c:pt idx="189">
                  <c:v>599.399999999947</c:v>
                </c:pt>
                <c:pt idx="190">
                  <c:v>599.4599999999466</c:v>
                </c:pt>
                <c:pt idx="191">
                  <c:v>599.51999999994587</c:v>
                </c:pt>
                <c:pt idx="192">
                  <c:v>599.57999999994536</c:v>
                </c:pt>
                <c:pt idx="193">
                  <c:v>599.63999999994462</c:v>
                </c:pt>
                <c:pt idx="194">
                  <c:v>599.69999999994411</c:v>
                </c:pt>
                <c:pt idx="195">
                  <c:v>599.75999999994349</c:v>
                </c:pt>
                <c:pt idx="196">
                  <c:v>599.81999999994298</c:v>
                </c:pt>
                <c:pt idx="197">
                  <c:v>599.87999999994236</c:v>
                </c:pt>
                <c:pt idx="198">
                  <c:v>599.93999999994173</c:v>
                </c:pt>
                <c:pt idx="199">
                  <c:v>599.99999999994111</c:v>
                </c:pt>
              </c:numCache>
            </c:numRef>
          </c:xVal>
          <c:yVal>
            <c:numRef>
              <c:f>'Couple - U sur f'!$G$28:$G$227</c:f>
              <c:numCache>
                <c:formatCode>General</c:formatCode>
                <c:ptCount val="200"/>
                <c:pt idx="0">
                  <c:v>22.778410714444849</c:v>
                </c:pt>
                <c:pt idx="1">
                  <c:v>22.948231018046823</c:v>
                </c:pt>
                <c:pt idx="2">
                  <c:v>23.120208952624942</c:v>
                </c:pt>
                <c:pt idx="3">
                  <c:v>23.294372190629456</c:v>
                </c:pt>
                <c:pt idx="4">
                  <c:v>23.470748119507732</c:v>
                </c:pt>
                <c:pt idx="5">
                  <c:v>23.649363766015512</c:v>
                </c:pt>
                <c:pt idx="6">
                  <c:v>23.83024571296896</c:v>
                </c:pt>
                <c:pt idx="7">
                  <c:v>24.013420007753759</c:v>
                </c:pt>
                <c:pt idx="8">
                  <c:v>24.198912061845302</c:v>
                </c:pt>
                <c:pt idx="9">
                  <c:v>24.386746540526687</c:v>
                </c:pt>
                <c:pt idx="10">
                  <c:v>24.576947241916766</c:v>
                </c:pt>
                <c:pt idx="11">
                  <c:v>24.769536964339892</c:v>
                </c:pt>
                <c:pt idx="12">
                  <c:v>24.964537360980536</c:v>
                </c:pt>
                <c:pt idx="13">
                  <c:v>25.16196878066911</c:v>
                </c:pt>
                <c:pt idx="14">
                  <c:v>25.361850093539864</c:v>
                </c:pt>
                <c:pt idx="15">
                  <c:v>25.564198500186155</c:v>
                </c:pt>
                <c:pt idx="16">
                  <c:v>25.769029322811946</c:v>
                </c:pt>
                <c:pt idx="17">
                  <c:v>25.976355776740583</c:v>
                </c:pt>
                <c:pt idx="18">
                  <c:v>26.186188720490744</c:v>
                </c:pt>
                <c:pt idx="19">
                  <c:v>26.398536382464759</c:v>
                </c:pt>
                <c:pt idx="20">
                  <c:v>26.613404062113911</c:v>
                </c:pt>
                <c:pt idx="21">
                  <c:v>26.830793803248735</c:v>
                </c:pt>
                <c:pt idx="22">
                  <c:v>27.050704036946868</c:v>
                </c:pt>
                <c:pt idx="23">
                  <c:v>27.273129191276226</c:v>
                </c:pt>
                <c:pt idx="24">
                  <c:v>27.49805926479463</c:v>
                </c:pt>
                <c:pt idx="25">
                  <c:v>27.725479360507201</c:v>
                </c:pt>
                <c:pt idx="26">
                  <c:v>27.955369176657495</c:v>
                </c:pt>
                <c:pt idx="27">
                  <c:v>28.187702450395527</c:v>
                </c:pt>
                <c:pt idx="28">
                  <c:v>28.422446350003447</c:v>
                </c:pt>
                <c:pt idx="29">
                  <c:v>28.65956081096509</c:v>
                </c:pt>
                <c:pt idx="30">
                  <c:v>28.898997810736365</c:v>
                </c:pt>
                <c:pt idx="31">
                  <c:v>29.140700576608026</c:v>
                </c:pt>
                <c:pt idx="32">
                  <c:v>29.384602720546201</c:v>
                </c:pt>
                <c:pt idx="33">
                  <c:v>29.630627294348926</c:v>
                </c:pt>
                <c:pt idx="34">
                  <c:v>29.878685757864403</c:v>
                </c:pt>
                <c:pt idx="35">
                  <c:v>30.128676852377644</c:v>
                </c:pt>
                <c:pt idx="36">
                  <c:v>30.38048537058339</c:v>
                </c:pt>
                <c:pt idx="37">
                  <c:v>30.633980813823726</c:v>
                </c:pt>
                <c:pt idx="38">
                  <c:v>30.889015926476528</c:v>
                </c:pt>
                <c:pt idx="39">
                  <c:v>31.145425096535131</c:v>
                </c:pt>
                <c:pt idx="40">
                  <c:v>31.403022610521145</c:v>
                </c:pt>
                <c:pt idx="41">
                  <c:v>31.661600749920904</c:v>
                </c:pt>
                <c:pt idx="42">
                  <c:v>31.92092771533656</c:v>
                </c:pt>
                <c:pt idx="43">
                  <c:v>32.180745363497643</c:v>
                </c:pt>
                <c:pt idx="44">
                  <c:v>32.440766741197464</c:v>
                </c:pt>
                <c:pt idx="45">
                  <c:v>32.700673399109355</c:v>
                </c:pt>
                <c:pt idx="46">
                  <c:v>32.960112467316669</c:v>
                </c:pt>
                <c:pt idx="47">
                  <c:v>33.218693473274982</c:v>
                </c:pt>
                <c:pt idx="48">
                  <c:v>33.475984881841775</c:v>
                </c:pt>
                <c:pt idx="49">
                  <c:v>33.731510335989782</c:v>
                </c:pt>
                <c:pt idx="50">
                  <c:v>33.984744575907371</c:v>
                </c:pt>
                <c:pt idx="51">
                  <c:v>34.235109013434908</c:v>
                </c:pt>
                <c:pt idx="52">
                  <c:v>34.481966938257251</c:v>
                </c:pt>
                <c:pt idx="53">
                  <c:v>34.724618332050078</c:v>
                </c:pt>
                <c:pt idx="54">
                  <c:v>34.96229426696376</c:v>
                </c:pt>
                <c:pt idx="55">
                  <c:v>35.194150865547421</c:v>
                </c:pt>
                <c:pt idx="56">
                  <c:v>35.419262800617034</c:v>
                </c:pt>
                <c:pt idx="57">
                  <c:v>35.636616315839582</c:v>
                </c:pt>
                <c:pt idx="58">
                  <c:v>35.845101751157095</c:v>
                </c:pt>
                <c:pt idx="59">
                  <c:v>36.043505561874291</c:v>
                </c:pt>
                <c:pt idx="60">
                  <c:v>36.230501826586718</c:v>
                </c:pt>
                <c:pt idx="61">
                  <c:v>36.404643247501625</c:v>
                </c:pt>
                <c:pt idx="62">
                  <c:v>36.564351657520817</c:v>
                </c:pt>
                <c:pt idx="63">
                  <c:v>36.707908062204162</c:v>
                </c:pt>
                <c:pt idx="64">
                  <c:v>36.833442261972692</c:v>
                </c:pt>
                <c:pt idx="65">
                  <c:v>36.938922121269272</c:v>
                </c:pt>
                <c:pt idx="66">
                  <c:v>37.02214257756912</c:v>
                </c:pt>
                <c:pt idx="67">
                  <c:v>37.080714514882565</c:v>
                </c:pt>
                <c:pt idx="68">
                  <c:v>37.112053664519856</c:v>
                </c:pt>
                <c:pt idx="69">
                  <c:v>37.113369741220033</c:v>
                </c:pt>
                <c:pt idx="70">
                  <c:v>37.081656076088883</c:v>
                </c:pt>
                <c:pt idx="71">
                  <c:v>37.013680069874589</c:v>
                </c:pt>
                <c:pt idx="72">
                  <c:v>36.905974861510998</c:v>
                </c:pt>
                <c:pt idx="73">
                  <c:v>36.754832687883251</c:v>
                </c:pt>
                <c:pt idx="74">
                  <c:v>36.556300501323044</c:v>
                </c:pt>
                <c:pt idx="75">
                  <c:v>36.306178510728785</c:v>
                </c:pt>
                <c:pt idx="76">
                  <c:v>36.000022418924388</c:v>
                </c:pt>
                <c:pt idx="77">
                  <c:v>35.633150240322813</c:v>
                </c:pt>
                <c:pt idx="78">
                  <c:v>35.200654695153361</c:v>
                </c:pt>
                <c:pt idx="79">
                  <c:v>34.697422283702636</c:v>
                </c:pt>
                <c:pt idx="80">
                  <c:v>34.118160238367537</c:v>
                </c:pt>
                <c:pt idx="81">
                  <c:v>33.457432622551536</c:v>
                </c:pt>
                <c:pt idx="82">
                  <c:v>32.709706880594283</c:v>
                </c:pt>
                <c:pt idx="83">
                  <c:v>31.869412126262461</c:v>
                </c:pt>
                <c:pt idx="84">
                  <c:v>30.931010370465973</c:v>
                </c:pt>
                <c:pt idx="85">
                  <c:v>29.889081711295407</c:v>
                </c:pt>
                <c:pt idx="86">
                  <c:v>28.738424219626424</c:v>
                </c:pt>
                <c:pt idx="87">
                  <c:v>27.474168830413166</c:v>
                </c:pt>
                <c:pt idx="88">
                  <c:v>26.091908975452078</c:v>
                </c:pt>
                <c:pt idx="89">
                  <c:v>24.587843956184155</c:v>
                </c:pt>
                <c:pt idx="90">
                  <c:v>22.958934153672065</c:v>
                </c:pt>
                <c:pt idx="91">
                  <c:v>21.203065120742973</c:v>
                </c:pt>
                <c:pt idx="92">
                  <c:v>19.319216431393887</c:v>
                </c:pt>
                <c:pt idx="93">
                  <c:v>17.307629931331327</c:v>
                </c:pt>
                <c:pt idx="94">
                  <c:v>15.169970823204178</c:v>
                </c:pt>
                <c:pt idx="95">
                  <c:v>12.90947393838476</c:v>
                </c:pt>
                <c:pt idx="96">
                  <c:v>10.531066722914591</c:v>
                </c:pt>
                <c:pt idx="97">
                  <c:v>8.0414600393104116</c:v>
                </c:pt>
                <c:pt idx="98">
                  <c:v>5.4491979968335889</c:v>
                </c:pt>
                <c:pt idx="99">
                  <c:v>2.7646587877358852</c:v>
                </c:pt>
                <c:pt idx="100">
                  <c:v>2.7373870885327705</c:v>
                </c:pt>
                <c:pt idx="101">
                  <c:v>2.71010737646519</c:v>
                </c:pt>
                <c:pt idx="102">
                  <c:v>2.6828196645845774</c:v>
                </c:pt>
                <c:pt idx="103">
                  <c:v>2.6555239659590888</c:v>
                </c:pt>
                <c:pt idx="104">
                  <c:v>2.6282202936735897</c:v>
                </c:pt>
                <c:pt idx="105">
                  <c:v>2.6009086608296319</c:v>
                </c:pt>
                <c:pt idx="106">
                  <c:v>2.5735890805454558</c:v>
                </c:pt>
                <c:pt idx="107">
                  <c:v>2.5462615659559593</c:v>
                </c:pt>
                <c:pt idx="108">
                  <c:v>2.5189261302126913</c:v>
                </c:pt>
                <c:pt idx="109">
                  <c:v>2.4915827864838325</c:v>
                </c:pt>
                <c:pt idx="110">
                  <c:v>2.4642315479541872</c:v>
                </c:pt>
                <c:pt idx="111">
                  <c:v>2.4368724278251555</c:v>
                </c:pt>
                <c:pt idx="112">
                  <c:v>2.4095054393147319</c:v>
                </c:pt>
                <c:pt idx="113">
                  <c:v>2.3821305956574861</c:v>
                </c:pt>
                <c:pt idx="114">
                  <c:v>2.3547479101045345</c:v>
                </c:pt>
                <c:pt idx="115">
                  <c:v>2.3273573959235474</c:v>
                </c:pt>
                <c:pt idx="116">
                  <c:v>2.2999590663987188</c:v>
                </c:pt>
                <c:pt idx="117">
                  <c:v>2.2725529348307529</c:v>
                </c:pt>
                <c:pt idx="118">
                  <c:v>2.2451390145368526</c:v>
                </c:pt>
                <c:pt idx="119">
                  <c:v>2.2177173188506987</c:v>
                </c:pt>
                <c:pt idx="120">
                  <c:v>2.1902878611224366</c:v>
                </c:pt>
                <c:pt idx="121">
                  <c:v>2.1628506547186639</c:v>
                </c:pt>
                <c:pt idx="122">
                  <c:v>2.1354057130224131</c:v>
                </c:pt>
                <c:pt idx="123">
                  <c:v>2.1079530494331244</c:v>
                </c:pt>
                <c:pt idx="124">
                  <c:v>2.0804926773666477</c:v>
                </c:pt>
                <c:pt idx="125">
                  <c:v>2.0530246102552181</c:v>
                </c:pt>
                <c:pt idx="126">
                  <c:v>2.025548861547438</c:v>
                </c:pt>
                <c:pt idx="127">
                  <c:v>1.9980654447082655</c:v>
                </c:pt>
                <c:pt idx="128">
                  <c:v>1.9705743732189929</c:v>
                </c:pt>
                <c:pt idx="129">
                  <c:v>1.9430756605772361</c:v>
                </c:pt>
                <c:pt idx="130">
                  <c:v>1.9155693202969175</c:v>
                </c:pt>
                <c:pt idx="131">
                  <c:v>1.8880553659082406</c:v>
                </c:pt>
                <c:pt idx="132">
                  <c:v>1.8605338109576874</c:v>
                </c:pt>
                <c:pt idx="133">
                  <c:v>1.8330046690079942</c:v>
                </c:pt>
                <c:pt idx="134">
                  <c:v>1.8054679536381355</c:v>
                </c:pt>
                <c:pt idx="135">
                  <c:v>1.7779236784433086</c:v>
                </c:pt>
                <c:pt idx="136">
                  <c:v>1.7503718570349174</c:v>
                </c:pt>
                <c:pt idx="137">
                  <c:v>1.7228125030405523</c:v>
                </c:pt>
                <c:pt idx="138">
                  <c:v>1.6952456301039791</c:v>
                </c:pt>
                <c:pt idx="139">
                  <c:v>1.6676712518851182</c:v>
                </c:pt>
                <c:pt idx="140">
                  <c:v>1.6400893820600242</c:v>
                </c:pt>
                <c:pt idx="141">
                  <c:v>1.6125000343208786</c:v>
                </c:pt>
                <c:pt idx="142">
                  <c:v>1.584903222375966</c:v>
                </c:pt>
                <c:pt idx="143">
                  <c:v>1.5572989599496581</c:v>
                </c:pt>
                <c:pt idx="144">
                  <c:v>1.5296872607823961</c:v>
                </c:pt>
                <c:pt idx="145">
                  <c:v>1.5020681386306756</c:v>
                </c:pt>
                <c:pt idx="146">
                  <c:v>1.4744416072670277</c:v>
                </c:pt>
                <c:pt idx="147">
                  <c:v>1.4468076804800001</c:v>
                </c:pt>
                <c:pt idx="148">
                  <c:v>1.419166372074147</c:v>
                </c:pt>
                <c:pt idx="149">
                  <c:v>1.3915176958699962</c:v>
                </c:pt>
                <c:pt idx="150">
                  <c:v>1.3638616657040508</c:v>
                </c:pt>
                <c:pt idx="151">
                  <c:v>1.3361982954287588</c:v>
                </c:pt>
                <c:pt idx="152">
                  <c:v>1.3085275989124989</c:v>
                </c:pt>
                <c:pt idx="153">
                  <c:v>1.2808495900395649</c:v>
                </c:pt>
                <c:pt idx="154">
                  <c:v>1.2531642827101432</c:v>
                </c:pt>
                <c:pt idx="155">
                  <c:v>1.2254716908402987</c:v>
                </c:pt>
                <c:pt idx="156">
                  <c:v>1.1977718283619572</c:v>
                </c:pt>
                <c:pt idx="157">
                  <c:v>1.1700647092228875</c:v>
                </c:pt>
                <c:pt idx="158">
                  <c:v>1.1423503473866747</c:v>
                </c:pt>
                <c:pt idx="159">
                  <c:v>1.1146287568327171</c:v>
                </c:pt>
                <c:pt idx="160">
                  <c:v>1.0868999515561979</c:v>
                </c:pt>
                <c:pt idx="161">
                  <c:v>1.0591639455680695</c:v>
                </c:pt>
                <c:pt idx="162">
                  <c:v>1.0314207528950357</c:v>
                </c:pt>
                <c:pt idx="163">
                  <c:v>1.0036703875795325</c:v>
                </c:pt>
                <c:pt idx="164">
                  <c:v>0.97591286367971108</c:v>
                </c:pt>
                <c:pt idx="165">
                  <c:v>0.94814819526941685</c:v>
                </c:pt>
                <c:pt idx="166">
                  <c:v>0.9203763964381767</c:v>
                </c:pt>
                <c:pt idx="167">
                  <c:v>0.89259748129116778</c:v>
                </c:pt>
                <c:pt idx="168">
                  <c:v>0.86481146394921549</c:v>
                </c:pt>
                <c:pt idx="169">
                  <c:v>0.83701835854876372</c:v>
                </c:pt>
                <c:pt idx="170">
                  <c:v>0.8092181792418599</c:v>
                </c:pt>
                <c:pt idx="171">
                  <c:v>0.78141094019613422</c:v>
                </c:pt>
                <c:pt idx="172">
                  <c:v>0.75359665559478306</c:v>
                </c:pt>
                <c:pt idx="173">
                  <c:v>0.72577533963654794</c:v>
                </c:pt>
                <c:pt idx="174">
                  <c:v>0.69794700653569797</c:v>
                </c:pt>
                <c:pt idx="175">
                  <c:v>0.67011167052201326</c:v>
                </c:pt>
                <c:pt idx="176">
                  <c:v>0.64226934584075424</c:v>
                </c:pt>
                <c:pt idx="177">
                  <c:v>0.61442004675265938</c:v>
                </c:pt>
                <c:pt idx="178">
                  <c:v>0.58656378753391503</c:v>
                </c:pt>
                <c:pt idx="179">
                  <c:v>0.55870058247613863</c:v>
                </c:pt>
                <c:pt idx="180">
                  <c:v>0.53083044588636019</c:v>
                </c:pt>
                <c:pt idx="181">
                  <c:v>0.50295339208700107</c:v>
                </c:pt>
                <c:pt idx="182">
                  <c:v>0.47506943541585639</c:v>
                </c:pt>
                <c:pt idx="183">
                  <c:v>0.44717859022607692</c:v>
                </c:pt>
                <c:pt idx="184">
                  <c:v>0.41928087088613969</c:v>
                </c:pt>
                <c:pt idx="185">
                  <c:v>0.39137629177984323</c:v>
                </c:pt>
                <c:pt idx="186">
                  <c:v>0.36346486730627853</c:v>
                </c:pt>
                <c:pt idx="187">
                  <c:v>0.33554661187981083</c:v>
                </c:pt>
                <c:pt idx="188">
                  <c:v>0.30762153993006042</c:v>
                </c:pt>
                <c:pt idx="189">
                  <c:v>0.2796896659018821</c:v>
                </c:pt>
                <c:pt idx="190">
                  <c:v>0.25175100425534574</c:v>
                </c:pt>
                <c:pt idx="191">
                  <c:v>0.223805569465717</c:v>
                </c:pt>
                <c:pt idx="192">
                  <c:v>0.19585337602343747</c:v>
                </c:pt>
                <c:pt idx="193">
                  <c:v>0.16789443843409621</c:v>
                </c:pt>
                <c:pt idx="194">
                  <c:v>0.13992877121842448</c:v>
                </c:pt>
                <c:pt idx="195">
                  <c:v>0.11195638891226616</c:v>
                </c:pt>
                <c:pt idx="196">
                  <c:v>8.3977306066557275E-2</c:v>
                </c:pt>
                <c:pt idx="197">
                  <c:v>5.5991537247307994E-2</c:v>
                </c:pt>
                <c:pt idx="198">
                  <c:v>2.7999097035582576E-2</c:v>
                </c:pt>
                <c:pt idx="199">
                  <c:v>2.7475815207034835E-11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E213-41C9-A2A1-DDC027E81933}"/>
            </c:ext>
          </c:extLst>
        </c:ser>
        <c:ser>
          <c:idx val="13"/>
          <c:order val="3"/>
          <c:tx>
            <c:strRef>
              <c:f>'Couple - U sur f'!$I$27</c:f>
              <c:strCache>
                <c:ptCount val="1"/>
                <c:pt idx="0">
                  <c:v>Tem 4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f'!$H$28:$H$227</c:f>
              <c:numCache>
                <c:formatCode>General</c:formatCode>
                <c:ptCount val="200"/>
                <c:pt idx="0">
                  <c:v>0</c:v>
                </c:pt>
                <c:pt idx="1">
                  <c:v>9.0000000000000071</c:v>
                </c:pt>
                <c:pt idx="2">
                  <c:v>18.000000000000014</c:v>
                </c:pt>
                <c:pt idx="3">
                  <c:v>27.000000000000025</c:v>
                </c:pt>
                <c:pt idx="4">
                  <c:v>36.000000000000028</c:v>
                </c:pt>
                <c:pt idx="5">
                  <c:v>45.000000000000043</c:v>
                </c:pt>
                <c:pt idx="6">
                  <c:v>54.00000000000005</c:v>
                </c:pt>
                <c:pt idx="7">
                  <c:v>62.99999999999995</c:v>
                </c:pt>
                <c:pt idx="8">
                  <c:v>71.999999999999957</c:v>
                </c:pt>
                <c:pt idx="9">
                  <c:v>80.999999999999972</c:v>
                </c:pt>
                <c:pt idx="10">
                  <c:v>89.999999999999972</c:v>
                </c:pt>
                <c:pt idx="11">
                  <c:v>98.999999999999986</c:v>
                </c:pt>
                <c:pt idx="12">
                  <c:v>107.99999999999999</c:v>
                </c:pt>
                <c:pt idx="13">
                  <c:v>117</c:v>
                </c:pt>
                <c:pt idx="14">
                  <c:v>126</c:v>
                </c:pt>
                <c:pt idx="15">
                  <c:v>135.00000000000003</c:v>
                </c:pt>
                <c:pt idx="16">
                  <c:v>144.00000000000003</c:v>
                </c:pt>
                <c:pt idx="17">
                  <c:v>153.00000000000006</c:v>
                </c:pt>
                <c:pt idx="18">
                  <c:v>162.00000000000003</c:v>
                </c:pt>
                <c:pt idx="19">
                  <c:v>170.99999999999994</c:v>
                </c:pt>
                <c:pt idx="20">
                  <c:v>179.99999999999994</c:v>
                </c:pt>
                <c:pt idx="21">
                  <c:v>188.99999999999997</c:v>
                </c:pt>
                <c:pt idx="22">
                  <c:v>197.99999999999997</c:v>
                </c:pt>
                <c:pt idx="23">
                  <c:v>206.99999999999997</c:v>
                </c:pt>
                <c:pt idx="24">
                  <c:v>215.99999999999997</c:v>
                </c:pt>
                <c:pt idx="25">
                  <c:v>225</c:v>
                </c:pt>
                <c:pt idx="26">
                  <c:v>234</c:v>
                </c:pt>
                <c:pt idx="27">
                  <c:v>243</c:v>
                </c:pt>
                <c:pt idx="28">
                  <c:v>252</c:v>
                </c:pt>
                <c:pt idx="29">
                  <c:v>261.00000000000006</c:v>
                </c:pt>
                <c:pt idx="30">
                  <c:v>270.00000000000006</c:v>
                </c:pt>
                <c:pt idx="31">
                  <c:v>279</c:v>
                </c:pt>
                <c:pt idx="32">
                  <c:v>288</c:v>
                </c:pt>
                <c:pt idx="33">
                  <c:v>296.99999999999994</c:v>
                </c:pt>
                <c:pt idx="34">
                  <c:v>306</c:v>
                </c:pt>
                <c:pt idx="35">
                  <c:v>315</c:v>
                </c:pt>
                <c:pt idx="36">
                  <c:v>324</c:v>
                </c:pt>
                <c:pt idx="37">
                  <c:v>333</c:v>
                </c:pt>
                <c:pt idx="38">
                  <c:v>341.99999999999994</c:v>
                </c:pt>
                <c:pt idx="39">
                  <c:v>351</c:v>
                </c:pt>
                <c:pt idx="40">
                  <c:v>360</c:v>
                </c:pt>
                <c:pt idx="41">
                  <c:v>369</c:v>
                </c:pt>
                <c:pt idx="42">
                  <c:v>378</c:v>
                </c:pt>
                <c:pt idx="43">
                  <c:v>387</c:v>
                </c:pt>
                <c:pt idx="44">
                  <c:v>395.99999999999994</c:v>
                </c:pt>
                <c:pt idx="45">
                  <c:v>404.99999999999994</c:v>
                </c:pt>
                <c:pt idx="46">
                  <c:v>413.99999999999994</c:v>
                </c:pt>
                <c:pt idx="47">
                  <c:v>422.99999999999994</c:v>
                </c:pt>
                <c:pt idx="48">
                  <c:v>431.99999999999994</c:v>
                </c:pt>
                <c:pt idx="49">
                  <c:v>441</c:v>
                </c:pt>
                <c:pt idx="50">
                  <c:v>450</c:v>
                </c:pt>
                <c:pt idx="51">
                  <c:v>458.99999999999994</c:v>
                </c:pt>
                <c:pt idx="52">
                  <c:v>468</c:v>
                </c:pt>
                <c:pt idx="53">
                  <c:v>477</c:v>
                </c:pt>
                <c:pt idx="54">
                  <c:v>486</c:v>
                </c:pt>
                <c:pt idx="55">
                  <c:v>495</c:v>
                </c:pt>
                <c:pt idx="56">
                  <c:v>504</c:v>
                </c:pt>
                <c:pt idx="57">
                  <c:v>513.00000000000091</c:v>
                </c:pt>
                <c:pt idx="58">
                  <c:v>522.00000000000091</c:v>
                </c:pt>
                <c:pt idx="59">
                  <c:v>531.00000000000091</c:v>
                </c:pt>
                <c:pt idx="60">
                  <c:v>540.00000000000091</c:v>
                </c:pt>
                <c:pt idx="61">
                  <c:v>549.00000000000091</c:v>
                </c:pt>
                <c:pt idx="62">
                  <c:v>558.00000000000091</c:v>
                </c:pt>
                <c:pt idx="63">
                  <c:v>567.00000000000091</c:v>
                </c:pt>
                <c:pt idx="64">
                  <c:v>576.00000000000091</c:v>
                </c:pt>
                <c:pt idx="65">
                  <c:v>585.00000000000091</c:v>
                </c:pt>
                <c:pt idx="66">
                  <c:v>594.00000000000102</c:v>
                </c:pt>
                <c:pt idx="67">
                  <c:v>603.00000000000102</c:v>
                </c:pt>
                <c:pt idx="68">
                  <c:v>612.00000000000091</c:v>
                </c:pt>
                <c:pt idx="69">
                  <c:v>621.00000000000091</c:v>
                </c:pt>
                <c:pt idx="70">
                  <c:v>630.00000000000091</c:v>
                </c:pt>
                <c:pt idx="71">
                  <c:v>639.00000000000102</c:v>
                </c:pt>
                <c:pt idx="72">
                  <c:v>648.0000000000008</c:v>
                </c:pt>
                <c:pt idx="73">
                  <c:v>657.0000000000008</c:v>
                </c:pt>
                <c:pt idx="74">
                  <c:v>666.0000000000008</c:v>
                </c:pt>
                <c:pt idx="75">
                  <c:v>675.00000000000091</c:v>
                </c:pt>
                <c:pt idx="76">
                  <c:v>684.00000000000091</c:v>
                </c:pt>
                <c:pt idx="77">
                  <c:v>693.00000000000091</c:v>
                </c:pt>
                <c:pt idx="78">
                  <c:v>702.00000000000091</c:v>
                </c:pt>
                <c:pt idx="79">
                  <c:v>711.0000000000008</c:v>
                </c:pt>
                <c:pt idx="80">
                  <c:v>720.00000000000091</c:v>
                </c:pt>
                <c:pt idx="81">
                  <c:v>729.0000000000008</c:v>
                </c:pt>
                <c:pt idx="82">
                  <c:v>738.0000000000008</c:v>
                </c:pt>
                <c:pt idx="83">
                  <c:v>747.0000000000008</c:v>
                </c:pt>
                <c:pt idx="84">
                  <c:v>756.0000000000008</c:v>
                </c:pt>
                <c:pt idx="85">
                  <c:v>765.00000000000091</c:v>
                </c:pt>
                <c:pt idx="86">
                  <c:v>774.00000000000091</c:v>
                </c:pt>
                <c:pt idx="87">
                  <c:v>783.00000000000091</c:v>
                </c:pt>
                <c:pt idx="88">
                  <c:v>792.00000000000091</c:v>
                </c:pt>
                <c:pt idx="89">
                  <c:v>801.0000000000008</c:v>
                </c:pt>
                <c:pt idx="90">
                  <c:v>810.00000000000091</c:v>
                </c:pt>
                <c:pt idx="91">
                  <c:v>819.00000000000091</c:v>
                </c:pt>
                <c:pt idx="92">
                  <c:v>828.00000000000091</c:v>
                </c:pt>
                <c:pt idx="93">
                  <c:v>837.00000000000091</c:v>
                </c:pt>
                <c:pt idx="94">
                  <c:v>846.00000000000068</c:v>
                </c:pt>
                <c:pt idx="95">
                  <c:v>855.0000000000008</c:v>
                </c:pt>
                <c:pt idx="96">
                  <c:v>864.0000000000008</c:v>
                </c:pt>
                <c:pt idx="97">
                  <c:v>873.0000000000008</c:v>
                </c:pt>
                <c:pt idx="98">
                  <c:v>882.0000000000008</c:v>
                </c:pt>
                <c:pt idx="99">
                  <c:v>891.0000000000008</c:v>
                </c:pt>
                <c:pt idx="100">
                  <c:v>891.08999999999992</c:v>
                </c:pt>
                <c:pt idx="101">
                  <c:v>891.17999999999904</c:v>
                </c:pt>
                <c:pt idx="102">
                  <c:v>891.26999999999816</c:v>
                </c:pt>
                <c:pt idx="103">
                  <c:v>891.35999999999729</c:v>
                </c:pt>
                <c:pt idx="104">
                  <c:v>891.44999999999641</c:v>
                </c:pt>
                <c:pt idx="105">
                  <c:v>891.53999999999553</c:v>
                </c:pt>
                <c:pt idx="106">
                  <c:v>891.62999999999454</c:v>
                </c:pt>
                <c:pt idx="107">
                  <c:v>891.71999999999366</c:v>
                </c:pt>
                <c:pt idx="108">
                  <c:v>891.80999999999301</c:v>
                </c:pt>
                <c:pt idx="109">
                  <c:v>891.89999999999202</c:v>
                </c:pt>
                <c:pt idx="110">
                  <c:v>891.98999999999114</c:v>
                </c:pt>
                <c:pt idx="111">
                  <c:v>892.07999999999026</c:v>
                </c:pt>
                <c:pt idx="112">
                  <c:v>892.16999999998927</c:v>
                </c:pt>
                <c:pt idx="113">
                  <c:v>892.25999999998839</c:v>
                </c:pt>
                <c:pt idx="114">
                  <c:v>892.3499999999874</c:v>
                </c:pt>
                <c:pt idx="115">
                  <c:v>892.43999999998664</c:v>
                </c:pt>
                <c:pt idx="116">
                  <c:v>892.52999999998565</c:v>
                </c:pt>
                <c:pt idx="117">
                  <c:v>892.61999999998477</c:v>
                </c:pt>
                <c:pt idx="118">
                  <c:v>892.70999999998389</c:v>
                </c:pt>
                <c:pt idx="119">
                  <c:v>892.7999999999829</c:v>
                </c:pt>
                <c:pt idx="120">
                  <c:v>892.88999999998225</c:v>
                </c:pt>
                <c:pt idx="121">
                  <c:v>892.97999999998126</c:v>
                </c:pt>
                <c:pt idx="122">
                  <c:v>893.06999999998038</c:v>
                </c:pt>
                <c:pt idx="123">
                  <c:v>893.1599999999795</c:v>
                </c:pt>
                <c:pt idx="124">
                  <c:v>893.24999999997851</c:v>
                </c:pt>
                <c:pt idx="125">
                  <c:v>893.33999999997764</c:v>
                </c:pt>
                <c:pt idx="126">
                  <c:v>893.42999999997676</c:v>
                </c:pt>
                <c:pt idx="127">
                  <c:v>893.51999999997588</c:v>
                </c:pt>
                <c:pt idx="128">
                  <c:v>893.60999999997489</c:v>
                </c:pt>
                <c:pt idx="129">
                  <c:v>893.69999999997401</c:v>
                </c:pt>
                <c:pt idx="130">
                  <c:v>893.78999999997313</c:v>
                </c:pt>
                <c:pt idx="131">
                  <c:v>893.87999999997214</c:v>
                </c:pt>
                <c:pt idx="132">
                  <c:v>893.96999999997138</c:v>
                </c:pt>
                <c:pt idx="133">
                  <c:v>894.05999999997061</c:v>
                </c:pt>
                <c:pt idx="134">
                  <c:v>894.14999999996962</c:v>
                </c:pt>
                <c:pt idx="135">
                  <c:v>894.23999999996875</c:v>
                </c:pt>
                <c:pt idx="136">
                  <c:v>894.32999999996787</c:v>
                </c:pt>
                <c:pt idx="137">
                  <c:v>894.4199999999671</c:v>
                </c:pt>
                <c:pt idx="138">
                  <c:v>894.50999999996611</c:v>
                </c:pt>
                <c:pt idx="139">
                  <c:v>894.59999999996523</c:v>
                </c:pt>
                <c:pt idx="140">
                  <c:v>894.68999999996436</c:v>
                </c:pt>
                <c:pt idx="141">
                  <c:v>894.77999999996348</c:v>
                </c:pt>
                <c:pt idx="142">
                  <c:v>894.86999999996249</c:v>
                </c:pt>
                <c:pt idx="143">
                  <c:v>894.95999999996161</c:v>
                </c:pt>
                <c:pt idx="144">
                  <c:v>895.04999999996073</c:v>
                </c:pt>
                <c:pt idx="145">
                  <c:v>895.13999999995985</c:v>
                </c:pt>
                <c:pt idx="146">
                  <c:v>895.22999999995886</c:v>
                </c:pt>
                <c:pt idx="147">
                  <c:v>895.31999999995799</c:v>
                </c:pt>
                <c:pt idx="148">
                  <c:v>895.40999999995711</c:v>
                </c:pt>
                <c:pt idx="149">
                  <c:v>895.49999999995634</c:v>
                </c:pt>
                <c:pt idx="150">
                  <c:v>895.58999999995535</c:v>
                </c:pt>
                <c:pt idx="151">
                  <c:v>895.67999999995459</c:v>
                </c:pt>
                <c:pt idx="152">
                  <c:v>895.7699999999536</c:v>
                </c:pt>
                <c:pt idx="153">
                  <c:v>895.85999999995272</c:v>
                </c:pt>
                <c:pt idx="154">
                  <c:v>895.94999999995173</c:v>
                </c:pt>
                <c:pt idx="155">
                  <c:v>896.03999999995085</c:v>
                </c:pt>
                <c:pt idx="156">
                  <c:v>896.12999999994997</c:v>
                </c:pt>
                <c:pt idx="157">
                  <c:v>896.21999999994898</c:v>
                </c:pt>
                <c:pt idx="158">
                  <c:v>896.30999999994822</c:v>
                </c:pt>
                <c:pt idx="159">
                  <c:v>896.39999999994723</c:v>
                </c:pt>
                <c:pt idx="160">
                  <c:v>896.48999999994635</c:v>
                </c:pt>
                <c:pt idx="161">
                  <c:v>896.57999999994558</c:v>
                </c:pt>
                <c:pt idx="162">
                  <c:v>896.66999999994471</c:v>
                </c:pt>
                <c:pt idx="163">
                  <c:v>896.75999999994383</c:v>
                </c:pt>
                <c:pt idx="164">
                  <c:v>896.84999999994284</c:v>
                </c:pt>
                <c:pt idx="165">
                  <c:v>896.93999999994185</c:v>
                </c:pt>
                <c:pt idx="166">
                  <c:v>897.02999999994108</c:v>
                </c:pt>
                <c:pt idx="167">
                  <c:v>897.11999999994032</c:v>
                </c:pt>
                <c:pt idx="168">
                  <c:v>897.20999999993933</c:v>
                </c:pt>
                <c:pt idx="169">
                  <c:v>897.29999999993856</c:v>
                </c:pt>
                <c:pt idx="170">
                  <c:v>897.38999999993757</c:v>
                </c:pt>
                <c:pt idx="171">
                  <c:v>897.47999999993669</c:v>
                </c:pt>
                <c:pt idx="172">
                  <c:v>897.5699999999357</c:v>
                </c:pt>
                <c:pt idx="173">
                  <c:v>897.65999999993494</c:v>
                </c:pt>
                <c:pt idx="174">
                  <c:v>897.74999999993395</c:v>
                </c:pt>
                <c:pt idx="175">
                  <c:v>897.83999999993296</c:v>
                </c:pt>
                <c:pt idx="176">
                  <c:v>897.92999999993208</c:v>
                </c:pt>
                <c:pt idx="177">
                  <c:v>898.0199999999312</c:v>
                </c:pt>
                <c:pt idx="178">
                  <c:v>898.10999999993044</c:v>
                </c:pt>
                <c:pt idx="179">
                  <c:v>898.19999999992956</c:v>
                </c:pt>
                <c:pt idx="180">
                  <c:v>898.28999999992868</c:v>
                </c:pt>
                <c:pt idx="181">
                  <c:v>898.3799999999278</c:v>
                </c:pt>
                <c:pt idx="182">
                  <c:v>898.46999999992681</c:v>
                </c:pt>
                <c:pt idx="183">
                  <c:v>898.55999999992582</c:v>
                </c:pt>
                <c:pt idx="184">
                  <c:v>898.64999999992506</c:v>
                </c:pt>
                <c:pt idx="185">
                  <c:v>898.73999999992407</c:v>
                </c:pt>
                <c:pt idx="186">
                  <c:v>898.82999999992319</c:v>
                </c:pt>
                <c:pt idx="187">
                  <c:v>898.91999999992231</c:v>
                </c:pt>
                <c:pt idx="188">
                  <c:v>899.00999999992143</c:v>
                </c:pt>
                <c:pt idx="189">
                  <c:v>899.09999999992044</c:v>
                </c:pt>
                <c:pt idx="190">
                  <c:v>899.18999999991968</c:v>
                </c:pt>
                <c:pt idx="191">
                  <c:v>899.2799999999188</c:v>
                </c:pt>
                <c:pt idx="192">
                  <c:v>899.36999999991792</c:v>
                </c:pt>
                <c:pt idx="193">
                  <c:v>899.45999999991693</c:v>
                </c:pt>
                <c:pt idx="194">
                  <c:v>899.54999999991605</c:v>
                </c:pt>
                <c:pt idx="195">
                  <c:v>899.63999999991518</c:v>
                </c:pt>
                <c:pt idx="196">
                  <c:v>899.72999999991441</c:v>
                </c:pt>
                <c:pt idx="197">
                  <c:v>899.81999999991353</c:v>
                </c:pt>
                <c:pt idx="198">
                  <c:v>899.90999999991254</c:v>
                </c:pt>
                <c:pt idx="199">
                  <c:v>899.99999999991178</c:v>
                </c:pt>
              </c:numCache>
            </c:numRef>
          </c:xVal>
          <c:yVal>
            <c:numRef>
              <c:f>'Couple - U sur f'!$I$28:$I$227</c:f>
              <c:numCache>
                <c:formatCode>General</c:formatCode>
                <c:ptCount val="200"/>
                <c:pt idx="0">
                  <c:v>16.150588714199692</c:v>
                </c:pt>
                <c:pt idx="1">
                  <c:v>16.292149193177046</c:v>
                </c:pt>
                <c:pt idx="2">
                  <c:v>16.436071746918213</c:v>
                </c:pt>
                <c:pt idx="3">
                  <c:v>16.582411330613038</c:v>
                </c:pt>
                <c:pt idx="4">
                  <c:v>16.731224398069987</c:v>
                </c:pt>
                <c:pt idx="5">
                  <c:v>16.882568938991181</c:v>
                </c:pt>
                <c:pt idx="6">
                  <c:v>17.036504516094887</c:v>
                </c:pt>
                <c:pt idx="7">
                  <c:v>17.193092301900929</c:v>
                </c:pt>
                <c:pt idx="8">
                  <c:v>17.352395114965574</c:v>
                </c:pt>
                <c:pt idx="9">
                  <c:v>17.514477455319451</c:v>
                </c:pt>
                <c:pt idx="10">
                  <c:v>17.67940553882503</c:v>
                </c:pt>
                <c:pt idx="11">
                  <c:v>17.847247330127679</c:v>
                </c:pt>
                <c:pt idx="12">
                  <c:v>18.01807257382676</c:v>
                </c:pt>
                <c:pt idx="13">
                  <c:v>18.191952823438665</c:v>
                </c:pt>
                <c:pt idx="14">
                  <c:v>18.368961467662444</c:v>
                </c:pt>
                <c:pt idx="15">
                  <c:v>18.549173753388711</c:v>
                </c:pt>
                <c:pt idx="16">
                  <c:v>18.732666804813679</c:v>
                </c:pt>
                <c:pt idx="17">
                  <c:v>18.919519637930378</c:v>
                </c:pt>
                <c:pt idx="18">
                  <c:v>19.109813169567598</c:v>
                </c:pt>
                <c:pt idx="19">
                  <c:v>19.30363022003165</c:v>
                </c:pt>
                <c:pt idx="20">
                  <c:v>19.50105550827546</c:v>
                </c:pt>
                <c:pt idx="21">
                  <c:v>19.702175638370782</c:v>
                </c:pt>
                <c:pt idx="22">
                  <c:v>19.907079075891204</c:v>
                </c:pt>
                <c:pt idx="23">
                  <c:v>20.115856112621859</c:v>
                </c:pt>
                <c:pt idx="24">
                  <c:v>20.32859881779487</c:v>
                </c:pt>
                <c:pt idx="25">
                  <c:v>20.545400973802316</c:v>
                </c:pt>
                <c:pt idx="26">
                  <c:v>20.766357994058108</c:v>
                </c:pt>
                <c:pt idx="27">
                  <c:v>20.991566820360752</c:v>
                </c:pt>
                <c:pt idx="28">
                  <c:v>21.221125796746374</c:v>
                </c:pt>
                <c:pt idx="29">
                  <c:v>21.455134516407877</c:v>
                </c:pt>
                <c:pt idx="30">
                  <c:v>21.693693637786133</c:v>
                </c:pt>
                <c:pt idx="31">
                  <c:v>21.936904665403507</c:v>
                </c:pt>
                <c:pt idx="32">
                  <c:v>22.184869690399793</c:v>
                </c:pt>
                <c:pt idx="33">
                  <c:v>22.437691085035318</c:v>
                </c:pt>
                <c:pt idx="34">
                  <c:v>22.695471144632915</c:v>
                </c:pt>
                <c:pt idx="35">
                  <c:v>22.958311669526267</c:v>
                </c:pt>
                <c:pt idx="36">
                  <c:v>23.226313478550036</c:v>
                </c:pt>
                <c:pt idx="37">
                  <c:v>23.499575844429152</c:v>
                </c:pt>
                <c:pt idx="38">
                  <c:v>23.778195840080393</c:v>
                </c:pt>
                <c:pt idx="39">
                  <c:v>24.062267583302759</c:v>
                </c:pt>
                <c:pt idx="40">
                  <c:v>24.351881365579541</c:v>
                </c:pt>
                <c:pt idx="41">
                  <c:v>24.647122648710031</c:v>
                </c:pt>
                <c:pt idx="42">
                  <c:v>24.948070910698902</c:v>
                </c:pt>
                <c:pt idx="43">
                  <c:v>25.254798319714361</c:v>
                </c:pt>
                <c:pt idx="44">
                  <c:v>25.567368211935754</c:v>
                </c:pt>
                <c:pt idx="45">
                  <c:v>25.88583334569584</c:v>
                </c:pt>
                <c:pt idx="46">
                  <c:v>26.21023390042086</c:v>
                </c:pt>
                <c:pt idx="47">
                  <c:v>26.540595184418009</c:v>
                </c:pt>
                <c:pt idx="48">
                  <c:v>26.876925010477311</c:v>
                </c:pt>
                <c:pt idx="49">
                  <c:v>27.219210692461033</c:v>
                </c:pt>
                <c:pt idx="50">
                  <c:v>27.567415609454073</c:v>
                </c:pt>
                <c:pt idx="51">
                  <c:v>27.921475276541479</c:v>
                </c:pt>
                <c:pt idx="52">
                  <c:v>28.281292852753378</c:v>
                </c:pt>
                <c:pt idx="53">
                  <c:v>28.646734007052856</c:v>
                </c:pt>
                <c:pt idx="54">
                  <c:v>29.017621052315331</c:v>
                </c:pt>
                <c:pt idx="55">
                  <c:v>29.393726244928693</c:v>
                </c:pt>
                <c:pt idx="56">
                  <c:v>29.774764133808983</c:v>
                </c:pt>
                <c:pt idx="57">
                  <c:v>30.160382827158546</c:v>
                </c:pt>
                <c:pt idx="58">
                  <c:v>30.550154028100899</c:v>
                </c:pt>
                <c:pt idx="59">
                  <c:v>30.943561671351297</c:v>
                </c:pt>
                <c:pt idx="60">
                  <c:v>31.339988972326854</c:v>
                </c:pt>
                <c:pt idx="61">
                  <c:v>31.738703677663658</c:v>
                </c:pt>
                <c:pt idx="62">
                  <c:v>32.138841282215743</c:v>
                </c:pt>
                <c:pt idx="63">
                  <c:v>32.539385952687645</c:v>
                </c:pt>
                <c:pt idx="64">
                  <c:v>32.939148872788778</c:v>
                </c:pt>
                <c:pt idx="65">
                  <c:v>33.336743700258587</c:v>
                </c:pt>
                <c:pt idx="66">
                  <c:v>33.730558803871148</c:v>
                </c:pt>
                <c:pt idx="67">
                  <c:v>34.118725930839474</c:v>
                </c:pt>
                <c:pt idx="68">
                  <c:v>34.499084945068248</c:v>
                </c:pt>
                <c:pt idx="69">
                  <c:v>34.869144278800867</c:v>
                </c:pt>
                <c:pt idx="70">
                  <c:v>35.226036760265345</c:v>
                </c:pt>
                <c:pt idx="71">
                  <c:v>35.566470525804121</c:v>
                </c:pt>
                <c:pt idx="72">
                  <c:v>35.886674806998876</c:v>
                </c:pt>
                <c:pt idx="73">
                  <c:v>36.182340514832262</c:v>
                </c:pt>
                <c:pt idx="74">
                  <c:v>36.448555740950027</c:v>
                </c:pt>
                <c:pt idx="75">
                  <c:v>36.679736581796142</c:v>
                </c:pt>
                <c:pt idx="76">
                  <c:v>36.869554090618252</c:v>
                </c:pt>
                <c:pt idx="77">
                  <c:v>37.010858705655153</c:v>
                </c:pt>
                <c:pt idx="78">
                  <c:v>37.095604225017787</c:v>
                </c:pt>
                <c:pt idx="79">
                  <c:v>37.114774337301192</c:v>
                </c:pt>
                <c:pt idx="80">
                  <c:v>37.058315908642818</c:v>
                </c:pt>
                <c:pt idx="81">
                  <c:v>36.915084702209228</c:v>
                </c:pt>
                <c:pt idx="82">
                  <c:v>36.672810979689551</c:v>
                </c:pt>
                <c:pt idx="83">
                  <c:v>36.318094491356931</c:v>
                </c:pt>
                <c:pt idx="84">
                  <c:v>35.836440637295105</c:v>
                </c:pt>
                <c:pt idx="85">
                  <c:v>35.212351937871027</c:v>
                </c:pt>
                <c:pt idx="86">
                  <c:v>34.429491140343842</c:v>
                </c:pt>
                <c:pt idx="87">
                  <c:v>33.470933924754803</c:v>
                </c:pt>
                <c:pt idx="88">
                  <c:v>32.31952970234785</c:v>
                </c:pt>
                <c:pt idx="89">
                  <c:v>30.958387692740654</c:v>
                </c:pt>
                <c:pt idx="90">
                  <c:v>29.371501441639456</c:v>
                </c:pt>
                <c:pt idx="91">
                  <c:v>27.544517260764128</c:v>
                </c:pt>
                <c:pt idx="92">
                  <c:v>25.465639920015303</c:v>
                </c:pt>
                <c:pt idx="93">
                  <c:v>23.126651891805611</c:v>
                </c:pt>
                <c:pt idx="94">
                  <c:v>20.52400092191774</c:v>
                </c:pt>
                <c:pt idx="95">
                  <c:v>17.65988626868705</c:v>
                </c:pt>
                <c:pt idx="96">
                  <c:v>14.543249728244913</c:v>
                </c:pt>
                <c:pt idx="97">
                  <c:v>11.190558225367884</c:v>
                </c:pt>
                <c:pt idx="98">
                  <c:v>7.6262560692797372</c:v>
                </c:pt>
                <c:pt idx="99">
                  <c:v>3.8827727071165383</c:v>
                </c:pt>
                <c:pt idx="100">
                  <c:v>3.8445621882077488</c:v>
                </c:pt>
                <c:pt idx="101">
                  <c:v>3.8063377301090742</c:v>
                </c:pt>
                <c:pt idx="102">
                  <c:v>3.7680993763389647</c:v>
                </c:pt>
                <c:pt idx="103">
                  <c:v>3.7298471704802365</c:v>
                </c:pt>
                <c:pt idx="104">
                  <c:v>3.6915811561799341</c:v>
                </c:pt>
                <c:pt idx="105">
                  <c:v>3.6533013771491794</c:v>
                </c:pt>
                <c:pt idx="106">
                  <c:v>3.6150078771630505</c:v>
                </c:pt>
                <c:pt idx="107">
                  <c:v>3.5767007000604281</c:v>
                </c:pt>
                <c:pt idx="108">
                  <c:v>3.5383798897438492</c:v>
                </c:pt>
                <c:pt idx="109">
                  <c:v>3.5000454901793754</c:v>
                </c:pt>
                <c:pt idx="110">
                  <c:v>3.4616975453964502</c:v>
                </c:pt>
                <c:pt idx="111">
                  <c:v>3.4233360994877429</c:v>
                </c:pt>
                <c:pt idx="112">
                  <c:v>3.3849611966090185</c:v>
                </c:pt>
                <c:pt idx="113">
                  <c:v>3.3465728809789903</c:v>
                </c:pt>
                <c:pt idx="114">
                  <c:v>3.3081711968791612</c:v>
                </c:pt>
                <c:pt idx="115">
                  <c:v>3.2697561886536999</c:v>
                </c:pt>
                <c:pt idx="116">
                  <c:v>3.231327900709283</c:v>
                </c:pt>
                <c:pt idx="117">
                  <c:v>3.192886377514947</c:v>
                </c:pt>
                <c:pt idx="118">
                  <c:v>3.1544316636019452</c:v>
                </c:pt>
                <c:pt idx="119">
                  <c:v>3.1159638035635977</c:v>
                </c:pt>
                <c:pt idx="120">
                  <c:v>3.0774828420551414</c:v>
                </c:pt>
                <c:pt idx="121">
                  <c:v>3.0389888237935905</c:v>
                </c:pt>
                <c:pt idx="122">
                  <c:v>3.0004817935575789</c:v>
                </c:pt>
                <c:pt idx="123">
                  <c:v>2.9619617961872007</c:v>
                </c:pt>
                <c:pt idx="124">
                  <c:v>2.9234288765838801</c:v>
                </c:pt>
                <c:pt idx="125">
                  <c:v>2.8848830797102134</c:v>
                </c:pt>
                <c:pt idx="126">
                  <c:v>2.8463244505898095</c:v>
                </c:pt>
                <c:pt idx="127">
                  <c:v>2.8077530343071446</c:v>
                </c:pt>
                <c:pt idx="128">
                  <c:v>2.7691688760074107</c:v>
                </c:pt>
                <c:pt idx="129">
                  <c:v>2.7305720208963571</c:v>
                </c:pt>
                <c:pt idx="130">
                  <c:v>2.6919625142401427</c:v>
                </c:pt>
                <c:pt idx="131">
                  <c:v>2.6533404013651714</c:v>
                </c:pt>
                <c:pt idx="132">
                  <c:v>2.614705727657952</c:v>
                </c:pt>
                <c:pt idx="133">
                  <c:v>2.5760585385649355</c:v>
                </c:pt>
                <c:pt idx="134">
                  <c:v>2.5373988795923546</c:v>
                </c:pt>
                <c:pt idx="135">
                  <c:v>2.4987267963060762</c:v>
                </c:pt>
                <c:pt idx="136">
                  <c:v>2.460042334331439</c:v>
                </c:pt>
                <c:pt idx="137">
                  <c:v>2.4213455393530956</c:v>
                </c:pt>
                <c:pt idx="138">
                  <c:v>2.3826364571148595</c:v>
                </c:pt>
                <c:pt idx="139">
                  <c:v>2.3439151334195434</c:v>
                </c:pt>
                <c:pt idx="140">
                  <c:v>2.3051816141287933</c:v>
                </c:pt>
                <c:pt idx="141">
                  <c:v>2.2664359451629443</c:v>
                </c:pt>
                <c:pt idx="142">
                  <c:v>2.2276781725008479</c:v>
                </c:pt>
                <c:pt idx="143">
                  <c:v>2.1889083421797184</c:v>
                </c:pt>
                <c:pt idx="144">
                  <c:v>2.1501265002949665</c:v>
                </c:pt>
                <c:pt idx="145">
                  <c:v>2.1113326930000405</c:v>
                </c:pt>
                <c:pt idx="146">
                  <c:v>2.0725269665062651</c:v>
                </c:pt>
                <c:pt idx="147">
                  <c:v>2.0337093670826754</c:v>
                </c:pt>
                <c:pt idx="148">
                  <c:v>1.9948799410558635</c:v>
                </c:pt>
                <c:pt idx="149">
                  <c:v>1.9560387348097887</c:v>
                </c:pt>
                <c:pt idx="150">
                  <c:v>1.9171857947856508</c:v>
                </c:pt>
                <c:pt idx="151">
                  <c:v>1.8783211674816951</c:v>
                </c:pt>
                <c:pt idx="152">
                  <c:v>1.8394448994530637</c:v>
                </c:pt>
                <c:pt idx="153">
                  <c:v>1.8005570373116224</c:v>
                </c:pt>
                <c:pt idx="154">
                  <c:v>1.761657627725794</c:v>
                </c:pt>
                <c:pt idx="155">
                  <c:v>1.7227467174203952</c:v>
                </c:pt>
                <c:pt idx="156">
                  <c:v>1.6838243531764696</c:v>
                </c:pt>
                <c:pt idx="157">
                  <c:v>1.6448905818311188</c:v>
                </c:pt>
                <c:pt idx="158">
                  <c:v>1.6059454502773225</c:v>
                </c:pt>
                <c:pt idx="159">
                  <c:v>1.5669890054637923</c:v>
                </c:pt>
                <c:pt idx="160">
                  <c:v>1.5280212943947871</c:v>
                </c:pt>
                <c:pt idx="161">
                  <c:v>1.4890423641299446</c:v>
                </c:pt>
                <c:pt idx="162">
                  <c:v>1.4500522617841149</c:v>
                </c:pt>
                <c:pt idx="163">
                  <c:v>1.4110510345271863</c:v>
                </c:pt>
                <c:pt idx="164">
                  <c:v>1.3720387295839154</c:v>
                </c:pt>
                <c:pt idx="165">
                  <c:v>1.3330153942337553</c:v>
                </c:pt>
                <c:pt idx="166">
                  <c:v>1.2939810758106864</c:v>
                </c:pt>
                <c:pt idx="167">
                  <c:v>1.2549358217030289</c:v>
                </c:pt>
                <c:pt idx="168">
                  <c:v>1.2158796793532909</c:v>
                </c:pt>
                <c:pt idx="169">
                  <c:v>1.1768126962579815</c:v>
                </c:pt>
                <c:pt idx="170">
                  <c:v>1.1377349199674394</c:v>
                </c:pt>
                <c:pt idx="171">
                  <c:v>1.098646398085656</c:v>
                </c:pt>
                <c:pt idx="172">
                  <c:v>1.0595471782701031</c:v>
                </c:pt>
                <c:pt idx="173">
                  <c:v>1.0204373082315552</c:v>
                </c:pt>
                <c:pt idx="174">
                  <c:v>0.98131683573391371</c:v>
                </c:pt>
                <c:pt idx="175">
                  <c:v>0.94218580859403323</c:v>
                </c:pt>
                <c:pt idx="176">
                  <c:v>0.9030442746815307</c:v>
                </c:pt>
                <c:pt idx="177">
                  <c:v>0.86389228191862844</c:v>
                </c:pt>
                <c:pt idx="178">
                  <c:v>0.82472987827996147</c:v>
                </c:pt>
                <c:pt idx="179">
                  <c:v>0.78555711179240284</c:v>
                </c:pt>
                <c:pt idx="180">
                  <c:v>0.74637403053488416</c:v>
                </c:pt>
                <c:pt idx="181">
                  <c:v>0.70718068263821521</c:v>
                </c:pt>
                <c:pt idx="182">
                  <c:v>0.66797711628490442</c:v>
                </c:pt>
                <c:pt idx="183">
                  <c:v>0.62876337970898188</c:v>
                </c:pt>
                <c:pt idx="184">
                  <c:v>0.58953952119580266</c:v>
                </c:pt>
                <c:pt idx="185">
                  <c:v>0.55030558908188787</c:v>
                </c:pt>
                <c:pt idx="186">
                  <c:v>0.51106163175472785</c:v>
                </c:pt>
                <c:pt idx="187">
                  <c:v>0.47180769765260283</c:v>
                </c:pt>
                <c:pt idx="188">
                  <c:v>0.43254383526440005</c:v>
                </c:pt>
                <c:pt idx="189">
                  <c:v>0.39327009312942957</c:v>
                </c:pt>
                <c:pt idx="190">
                  <c:v>0.35398651983724111</c:v>
                </c:pt>
                <c:pt idx="191">
                  <c:v>0.31469316402744024</c:v>
                </c:pt>
                <c:pt idx="192">
                  <c:v>0.27539007438950402</c:v>
                </c:pt>
                <c:pt idx="193">
                  <c:v>0.23607729966258376</c:v>
                </c:pt>
                <c:pt idx="194">
                  <c:v>0.1967548886353398</c:v>
                </c:pt>
                <c:pt idx="195">
                  <c:v>0.15742289014574257</c:v>
                </c:pt>
                <c:pt idx="196">
                  <c:v>0.11808135308088494</c:v>
                </c:pt>
                <c:pt idx="197">
                  <c:v>7.8730326376798915E-2</c:v>
                </c:pt>
                <c:pt idx="198">
                  <c:v>3.9369859018267811E-2</c:v>
                </c:pt>
                <c:pt idx="199">
                  <c:v>3.8634072380581727E-11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E213-41C9-A2A1-DDC027E81933}"/>
            </c:ext>
          </c:extLst>
        </c:ser>
        <c:ser>
          <c:idx val="0"/>
          <c:order val="4"/>
          <c:tx>
            <c:strRef>
              <c:f>'Couple - U sur f'!$K$27</c:f>
              <c:strCache>
                <c:ptCount val="1"/>
                <c:pt idx="0">
                  <c:v>Tem 5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f'!$J$28:$J$227</c:f>
              <c:numCache>
                <c:formatCode>General</c:formatCode>
                <c:ptCount val="200"/>
                <c:pt idx="0">
                  <c:v>0</c:v>
                </c:pt>
                <c:pt idx="1">
                  <c:v>12.000000000000011</c:v>
                </c:pt>
                <c:pt idx="2">
                  <c:v>24.000000000000021</c:v>
                </c:pt>
                <c:pt idx="3">
                  <c:v>36.000000000000028</c:v>
                </c:pt>
                <c:pt idx="4">
                  <c:v>48.000000000000043</c:v>
                </c:pt>
                <c:pt idx="5">
                  <c:v>60.000000000000057</c:v>
                </c:pt>
                <c:pt idx="6">
                  <c:v>72.000000000000057</c:v>
                </c:pt>
                <c:pt idx="7">
                  <c:v>83.999999999999957</c:v>
                </c:pt>
                <c:pt idx="8">
                  <c:v>95.999999999999972</c:v>
                </c:pt>
                <c:pt idx="9">
                  <c:v>107.99999999999997</c:v>
                </c:pt>
                <c:pt idx="10">
                  <c:v>119.99999999999999</c:v>
                </c:pt>
                <c:pt idx="11">
                  <c:v>131.99999999999997</c:v>
                </c:pt>
                <c:pt idx="12">
                  <c:v>144</c:v>
                </c:pt>
                <c:pt idx="13">
                  <c:v>156</c:v>
                </c:pt>
                <c:pt idx="14">
                  <c:v>168.00000000000003</c:v>
                </c:pt>
                <c:pt idx="15">
                  <c:v>180.00000000000003</c:v>
                </c:pt>
                <c:pt idx="16">
                  <c:v>192.00000000000003</c:v>
                </c:pt>
                <c:pt idx="17">
                  <c:v>204.00000000000006</c:v>
                </c:pt>
                <c:pt idx="18">
                  <c:v>216.00000000000006</c:v>
                </c:pt>
                <c:pt idx="19">
                  <c:v>227.99999999999997</c:v>
                </c:pt>
                <c:pt idx="20">
                  <c:v>239.99999999999997</c:v>
                </c:pt>
                <c:pt idx="21">
                  <c:v>251.99999999999994</c:v>
                </c:pt>
                <c:pt idx="22">
                  <c:v>263.99999999999994</c:v>
                </c:pt>
                <c:pt idx="23">
                  <c:v>276</c:v>
                </c:pt>
                <c:pt idx="24">
                  <c:v>288</c:v>
                </c:pt>
                <c:pt idx="25">
                  <c:v>300</c:v>
                </c:pt>
                <c:pt idx="26">
                  <c:v>312</c:v>
                </c:pt>
                <c:pt idx="27">
                  <c:v>324</c:v>
                </c:pt>
                <c:pt idx="28">
                  <c:v>336.00000000000006</c:v>
                </c:pt>
                <c:pt idx="29">
                  <c:v>348.00000000000006</c:v>
                </c:pt>
                <c:pt idx="30">
                  <c:v>360.00000000000006</c:v>
                </c:pt>
                <c:pt idx="31">
                  <c:v>372.00000000000006</c:v>
                </c:pt>
                <c:pt idx="32">
                  <c:v>383.99999999999989</c:v>
                </c:pt>
                <c:pt idx="33">
                  <c:v>395.99999999999994</c:v>
                </c:pt>
                <c:pt idx="34">
                  <c:v>407.99999999999994</c:v>
                </c:pt>
                <c:pt idx="35">
                  <c:v>419.99999999999994</c:v>
                </c:pt>
                <c:pt idx="36">
                  <c:v>431.99999999999994</c:v>
                </c:pt>
                <c:pt idx="37">
                  <c:v>443.99999999999994</c:v>
                </c:pt>
                <c:pt idx="38">
                  <c:v>456.00000000000011</c:v>
                </c:pt>
                <c:pt idx="39">
                  <c:v>468.00000000000011</c:v>
                </c:pt>
                <c:pt idx="40">
                  <c:v>480.00000000000011</c:v>
                </c:pt>
                <c:pt idx="41">
                  <c:v>492.00000000000006</c:v>
                </c:pt>
                <c:pt idx="42">
                  <c:v>504.00000000000011</c:v>
                </c:pt>
                <c:pt idx="43">
                  <c:v>516.00000000000011</c:v>
                </c:pt>
                <c:pt idx="44">
                  <c:v>527.99999999999989</c:v>
                </c:pt>
                <c:pt idx="45">
                  <c:v>540</c:v>
                </c:pt>
                <c:pt idx="46">
                  <c:v>552</c:v>
                </c:pt>
                <c:pt idx="47">
                  <c:v>564</c:v>
                </c:pt>
                <c:pt idx="48">
                  <c:v>576</c:v>
                </c:pt>
                <c:pt idx="49">
                  <c:v>588</c:v>
                </c:pt>
                <c:pt idx="50">
                  <c:v>600</c:v>
                </c:pt>
                <c:pt idx="51">
                  <c:v>612.00000000000011</c:v>
                </c:pt>
                <c:pt idx="52">
                  <c:v>624</c:v>
                </c:pt>
                <c:pt idx="53">
                  <c:v>636.00000000000011</c:v>
                </c:pt>
                <c:pt idx="54">
                  <c:v>648</c:v>
                </c:pt>
                <c:pt idx="55">
                  <c:v>660.00000000000011</c:v>
                </c:pt>
                <c:pt idx="56">
                  <c:v>672.00000000000011</c:v>
                </c:pt>
                <c:pt idx="57">
                  <c:v>684.00000000000114</c:v>
                </c:pt>
                <c:pt idx="58">
                  <c:v>696.00000000000114</c:v>
                </c:pt>
                <c:pt idx="59">
                  <c:v>708.00000000000125</c:v>
                </c:pt>
                <c:pt idx="60">
                  <c:v>720.00000000000114</c:v>
                </c:pt>
                <c:pt idx="61">
                  <c:v>732.00000000000125</c:v>
                </c:pt>
                <c:pt idx="62">
                  <c:v>744.00000000000114</c:v>
                </c:pt>
                <c:pt idx="63">
                  <c:v>756.00000000000114</c:v>
                </c:pt>
                <c:pt idx="64">
                  <c:v>768.00000000000125</c:v>
                </c:pt>
                <c:pt idx="65">
                  <c:v>780.00000000000114</c:v>
                </c:pt>
                <c:pt idx="66">
                  <c:v>792.00000000000125</c:v>
                </c:pt>
                <c:pt idx="67">
                  <c:v>804.00000000000114</c:v>
                </c:pt>
                <c:pt idx="68">
                  <c:v>816.00000000000125</c:v>
                </c:pt>
                <c:pt idx="69">
                  <c:v>828.00000000000125</c:v>
                </c:pt>
                <c:pt idx="70">
                  <c:v>840.00000000000125</c:v>
                </c:pt>
                <c:pt idx="71">
                  <c:v>852.00000000000125</c:v>
                </c:pt>
                <c:pt idx="72">
                  <c:v>864.00000000000125</c:v>
                </c:pt>
                <c:pt idx="73">
                  <c:v>876.00000000000125</c:v>
                </c:pt>
                <c:pt idx="74">
                  <c:v>888.00000000000136</c:v>
                </c:pt>
                <c:pt idx="75">
                  <c:v>900.00000000000125</c:v>
                </c:pt>
                <c:pt idx="76">
                  <c:v>912.00000000000136</c:v>
                </c:pt>
                <c:pt idx="77">
                  <c:v>924.00000000000125</c:v>
                </c:pt>
                <c:pt idx="78">
                  <c:v>936.00000000000136</c:v>
                </c:pt>
                <c:pt idx="79">
                  <c:v>948.00000000000136</c:v>
                </c:pt>
                <c:pt idx="80">
                  <c:v>960.00000000000125</c:v>
                </c:pt>
                <c:pt idx="81">
                  <c:v>972.00000000000125</c:v>
                </c:pt>
                <c:pt idx="82">
                  <c:v>984.00000000000114</c:v>
                </c:pt>
                <c:pt idx="83">
                  <c:v>996.00000000000114</c:v>
                </c:pt>
                <c:pt idx="84">
                  <c:v>1008.0000000000014</c:v>
                </c:pt>
                <c:pt idx="85">
                  <c:v>1020.0000000000013</c:v>
                </c:pt>
                <c:pt idx="86">
                  <c:v>1032.0000000000011</c:v>
                </c:pt>
                <c:pt idx="87">
                  <c:v>1044.0000000000011</c:v>
                </c:pt>
                <c:pt idx="88">
                  <c:v>1056.0000000000014</c:v>
                </c:pt>
                <c:pt idx="89">
                  <c:v>1068.0000000000014</c:v>
                </c:pt>
                <c:pt idx="90">
                  <c:v>1080.0000000000014</c:v>
                </c:pt>
                <c:pt idx="91">
                  <c:v>1092.0000000000011</c:v>
                </c:pt>
                <c:pt idx="92">
                  <c:v>1104.0000000000014</c:v>
                </c:pt>
                <c:pt idx="93">
                  <c:v>1116.0000000000014</c:v>
                </c:pt>
                <c:pt idx="94">
                  <c:v>1128.0000000000011</c:v>
                </c:pt>
                <c:pt idx="95">
                  <c:v>1140.0000000000014</c:v>
                </c:pt>
                <c:pt idx="96">
                  <c:v>1152.0000000000011</c:v>
                </c:pt>
                <c:pt idx="97">
                  <c:v>1164.0000000000011</c:v>
                </c:pt>
                <c:pt idx="98">
                  <c:v>1176.0000000000011</c:v>
                </c:pt>
                <c:pt idx="99">
                  <c:v>1188.0000000000014</c:v>
                </c:pt>
                <c:pt idx="100">
                  <c:v>1188.1199999999999</c:v>
                </c:pt>
                <c:pt idx="101">
                  <c:v>1188.2399999999989</c:v>
                </c:pt>
                <c:pt idx="102">
                  <c:v>1188.3599999999976</c:v>
                </c:pt>
                <c:pt idx="103">
                  <c:v>1188.4799999999966</c:v>
                </c:pt>
                <c:pt idx="104">
                  <c:v>1188.5999999999951</c:v>
                </c:pt>
                <c:pt idx="105">
                  <c:v>1188.7199999999941</c:v>
                </c:pt>
                <c:pt idx="106">
                  <c:v>1188.8399999999929</c:v>
                </c:pt>
                <c:pt idx="107">
                  <c:v>1188.9599999999916</c:v>
                </c:pt>
                <c:pt idx="108">
                  <c:v>1189.0799999999906</c:v>
                </c:pt>
                <c:pt idx="109">
                  <c:v>1189.1999999999894</c:v>
                </c:pt>
                <c:pt idx="110">
                  <c:v>1189.3199999999883</c:v>
                </c:pt>
                <c:pt idx="111">
                  <c:v>1189.4399999999871</c:v>
                </c:pt>
                <c:pt idx="112">
                  <c:v>1189.5599999999858</c:v>
                </c:pt>
                <c:pt idx="113">
                  <c:v>1189.6799999999846</c:v>
                </c:pt>
                <c:pt idx="114">
                  <c:v>1189.7999999999836</c:v>
                </c:pt>
                <c:pt idx="115">
                  <c:v>1189.9199999999823</c:v>
                </c:pt>
                <c:pt idx="116">
                  <c:v>1190.0399999999811</c:v>
                </c:pt>
                <c:pt idx="117">
                  <c:v>1190.1599999999798</c:v>
                </c:pt>
                <c:pt idx="118">
                  <c:v>1190.2799999999788</c:v>
                </c:pt>
                <c:pt idx="119">
                  <c:v>1190.3999999999774</c:v>
                </c:pt>
                <c:pt idx="120">
                  <c:v>1190.5199999999763</c:v>
                </c:pt>
                <c:pt idx="121">
                  <c:v>1190.6399999999751</c:v>
                </c:pt>
                <c:pt idx="122">
                  <c:v>1190.7599999999738</c:v>
                </c:pt>
                <c:pt idx="123">
                  <c:v>1190.8799999999726</c:v>
                </c:pt>
                <c:pt idx="124">
                  <c:v>1190.9999999999716</c:v>
                </c:pt>
                <c:pt idx="125">
                  <c:v>1191.1199999999701</c:v>
                </c:pt>
                <c:pt idx="126">
                  <c:v>1191.2399999999693</c:v>
                </c:pt>
                <c:pt idx="127">
                  <c:v>1191.3599999999678</c:v>
                </c:pt>
                <c:pt idx="128">
                  <c:v>1191.4799999999668</c:v>
                </c:pt>
                <c:pt idx="129">
                  <c:v>1191.5999999999653</c:v>
                </c:pt>
                <c:pt idx="130">
                  <c:v>1191.7199999999643</c:v>
                </c:pt>
                <c:pt idx="131">
                  <c:v>1191.8399999999631</c:v>
                </c:pt>
                <c:pt idx="132">
                  <c:v>1191.9599999999621</c:v>
                </c:pt>
                <c:pt idx="133">
                  <c:v>1192.0799999999608</c:v>
                </c:pt>
                <c:pt idx="134">
                  <c:v>1192.1999999999596</c:v>
                </c:pt>
                <c:pt idx="135">
                  <c:v>1192.3199999999583</c:v>
                </c:pt>
                <c:pt idx="136">
                  <c:v>1192.4399999999573</c:v>
                </c:pt>
                <c:pt idx="137">
                  <c:v>1192.5599999999561</c:v>
                </c:pt>
                <c:pt idx="138">
                  <c:v>1192.679999999955</c:v>
                </c:pt>
                <c:pt idx="139">
                  <c:v>1192.7999999999538</c:v>
                </c:pt>
                <c:pt idx="140">
                  <c:v>1192.9199999999526</c:v>
                </c:pt>
                <c:pt idx="141">
                  <c:v>1193.0399999999513</c:v>
                </c:pt>
                <c:pt idx="142">
                  <c:v>1193.1599999999501</c:v>
                </c:pt>
                <c:pt idx="143">
                  <c:v>1193.2799999999493</c:v>
                </c:pt>
                <c:pt idx="144">
                  <c:v>1193.3999999999478</c:v>
                </c:pt>
                <c:pt idx="145">
                  <c:v>1193.5199999999468</c:v>
                </c:pt>
                <c:pt idx="146">
                  <c:v>1193.6399999999453</c:v>
                </c:pt>
                <c:pt idx="147">
                  <c:v>1193.7599999999443</c:v>
                </c:pt>
                <c:pt idx="148">
                  <c:v>1193.879999999943</c:v>
                </c:pt>
                <c:pt idx="149">
                  <c:v>1193.9999999999418</c:v>
                </c:pt>
                <c:pt idx="150">
                  <c:v>1194.1199999999405</c:v>
                </c:pt>
                <c:pt idx="151">
                  <c:v>1194.2399999999393</c:v>
                </c:pt>
                <c:pt idx="152">
                  <c:v>1194.3599999999381</c:v>
                </c:pt>
                <c:pt idx="153">
                  <c:v>1194.479999999937</c:v>
                </c:pt>
                <c:pt idx="154">
                  <c:v>1194.5999999999356</c:v>
                </c:pt>
                <c:pt idx="155">
                  <c:v>1194.7199999999348</c:v>
                </c:pt>
                <c:pt idx="156">
                  <c:v>1194.8399999999333</c:v>
                </c:pt>
                <c:pt idx="157">
                  <c:v>1194.9599999999323</c:v>
                </c:pt>
                <c:pt idx="158">
                  <c:v>1195.079999999931</c:v>
                </c:pt>
                <c:pt idx="159">
                  <c:v>1195.1999999999298</c:v>
                </c:pt>
                <c:pt idx="160">
                  <c:v>1195.3199999999285</c:v>
                </c:pt>
                <c:pt idx="161">
                  <c:v>1195.4399999999275</c:v>
                </c:pt>
                <c:pt idx="162">
                  <c:v>1195.5599999999263</c:v>
                </c:pt>
                <c:pt idx="163">
                  <c:v>1195.6799999999253</c:v>
                </c:pt>
                <c:pt idx="164">
                  <c:v>1195.7999999999238</c:v>
                </c:pt>
                <c:pt idx="165">
                  <c:v>1195.9199999999228</c:v>
                </c:pt>
                <c:pt idx="166">
                  <c:v>1196.0399999999213</c:v>
                </c:pt>
                <c:pt idx="167">
                  <c:v>1196.1599999999205</c:v>
                </c:pt>
                <c:pt idx="168">
                  <c:v>1196.2799999999193</c:v>
                </c:pt>
                <c:pt idx="169">
                  <c:v>1196.399999999918</c:v>
                </c:pt>
                <c:pt idx="170">
                  <c:v>1196.5199999999168</c:v>
                </c:pt>
                <c:pt idx="171">
                  <c:v>1196.6399999999155</c:v>
                </c:pt>
                <c:pt idx="172">
                  <c:v>1196.7599999999147</c:v>
                </c:pt>
                <c:pt idx="173">
                  <c:v>1196.8799999999133</c:v>
                </c:pt>
                <c:pt idx="174">
                  <c:v>1196.9999999999122</c:v>
                </c:pt>
                <c:pt idx="175">
                  <c:v>1197.119999999911</c:v>
                </c:pt>
                <c:pt idx="176">
                  <c:v>1197.2399999999097</c:v>
                </c:pt>
                <c:pt idx="177">
                  <c:v>1197.3599999999085</c:v>
                </c:pt>
                <c:pt idx="178">
                  <c:v>1197.4799999999075</c:v>
                </c:pt>
                <c:pt idx="179">
                  <c:v>1197.599999999906</c:v>
                </c:pt>
                <c:pt idx="180">
                  <c:v>1197.719999999905</c:v>
                </c:pt>
                <c:pt idx="181">
                  <c:v>1197.8399999999035</c:v>
                </c:pt>
                <c:pt idx="182">
                  <c:v>1197.9599999999025</c:v>
                </c:pt>
                <c:pt idx="183">
                  <c:v>1198.0799999999012</c:v>
                </c:pt>
                <c:pt idx="184">
                  <c:v>1198.1999999999002</c:v>
                </c:pt>
                <c:pt idx="185">
                  <c:v>1198.319999999899</c:v>
                </c:pt>
                <c:pt idx="186">
                  <c:v>1198.4399999998977</c:v>
                </c:pt>
                <c:pt idx="187">
                  <c:v>1198.5599999998965</c:v>
                </c:pt>
                <c:pt idx="188">
                  <c:v>1198.6799999998955</c:v>
                </c:pt>
                <c:pt idx="189">
                  <c:v>1198.799999999894</c:v>
                </c:pt>
                <c:pt idx="190">
                  <c:v>1198.9199999998932</c:v>
                </c:pt>
                <c:pt idx="191">
                  <c:v>1199.0399999998917</c:v>
                </c:pt>
                <c:pt idx="192">
                  <c:v>1199.1599999998907</c:v>
                </c:pt>
                <c:pt idx="193">
                  <c:v>1199.2799999998892</c:v>
                </c:pt>
                <c:pt idx="194">
                  <c:v>1199.3999999998882</c:v>
                </c:pt>
                <c:pt idx="195">
                  <c:v>1199.519999999887</c:v>
                </c:pt>
                <c:pt idx="196">
                  <c:v>1199.639999999886</c:v>
                </c:pt>
                <c:pt idx="197">
                  <c:v>1199.7599999998847</c:v>
                </c:pt>
                <c:pt idx="198">
                  <c:v>1199.8799999998835</c:v>
                </c:pt>
                <c:pt idx="199">
                  <c:v>1199.9999999998822</c:v>
                </c:pt>
              </c:numCache>
            </c:numRef>
          </c:xVal>
          <c:yVal>
            <c:numRef>
              <c:f>'Couple - U sur f'!$K$28:$K$227</c:f>
              <c:numCache>
                <c:formatCode>General</c:formatCode>
                <c:ptCount val="200"/>
                <c:pt idx="0">
                  <c:v>12.307536706636215</c:v>
                </c:pt>
                <c:pt idx="1">
                  <c:v>12.422143426461627</c:v>
                </c:pt>
                <c:pt idx="2">
                  <c:v>12.538840861715016</c:v>
                </c:pt>
                <c:pt idx="3">
                  <c:v>12.657684686598436</c:v>
                </c:pt>
                <c:pt idx="4">
                  <c:v>12.778732477154675</c:v>
                </c:pt>
                <c:pt idx="5">
                  <c:v>12.902043787725711</c:v>
                </c:pt>
                <c:pt idx="6">
                  <c:v>13.027680230721609</c:v>
                </c:pt>
                <c:pt idx="7">
                  <c:v>13.155705559829412</c:v>
                </c:pt>
                <c:pt idx="8">
                  <c:v>13.286185756793103</c:v>
                </c:pt>
                <c:pt idx="9">
                  <c:v>13.419189121895604</c:v>
                </c:pt>
                <c:pt idx="10">
                  <c:v>13.554786368273207</c:v>
                </c:pt>
                <c:pt idx="11">
                  <c:v>13.693050720190676</c:v>
                </c:pt>
                <c:pt idx="12">
                  <c:v>13.834058015401542</c:v>
                </c:pt>
                <c:pt idx="13">
                  <c:v>13.977886811712812</c:v>
                </c:pt>
                <c:pt idx="14">
                  <c:v>14.124618497865542</c:v>
                </c:pt>
                <c:pt idx="15">
                  <c:v>14.274337408832173</c:v>
                </c:pt>
                <c:pt idx="16">
                  <c:v>14.427130945618309</c:v>
                </c:pt>
                <c:pt idx="17">
                  <c:v>14.58308969963892</c:v>
                </c:pt>
                <c:pt idx="18">
                  <c:v>14.742307581717327</c:v>
                </c:pt>
                <c:pt idx="19">
                  <c:v>14.904881955728015</c:v>
                </c:pt>
                <c:pt idx="20">
                  <c:v>15.070913776870906</c:v>
                </c:pt>
                <c:pt idx="21">
                  <c:v>15.240507734523579</c:v>
                </c:pt>
                <c:pt idx="22">
                  <c:v>15.413772399568252</c:v>
                </c:pt>
                <c:pt idx="23">
                  <c:v>15.590820376029964</c:v>
                </c:pt>
                <c:pt idx="24">
                  <c:v>15.771768456789731</c:v>
                </c:pt>
                <c:pt idx="25">
                  <c:v>15.95673778304943</c:v>
                </c:pt>
                <c:pt idx="26">
                  <c:v>16.145854007120679</c:v>
                </c:pt>
                <c:pt idx="27">
                  <c:v>16.33924745798549</c:v>
                </c:pt>
                <c:pt idx="28">
                  <c:v>16.537053308927863</c:v>
                </c:pt>
                <c:pt idx="29">
                  <c:v>16.739411746358972</c:v>
                </c:pt>
                <c:pt idx="30">
                  <c:v>16.946468138748482</c:v>
                </c:pt>
                <c:pt idx="31">
                  <c:v>17.15837320432539</c:v>
                </c:pt>
                <c:pt idx="32">
                  <c:v>17.375283175916206</c:v>
                </c:pt>
                <c:pt idx="33">
                  <c:v>17.597359960937933</c:v>
                </c:pt>
                <c:pt idx="34">
                  <c:v>17.824771294148249</c:v>
                </c:pt>
                <c:pt idx="35">
                  <c:v>18.057690880263664</c:v>
                </c:pt>
                <c:pt idx="36">
                  <c:v>18.296298522974414</c:v>
                </c:pt>
                <c:pt idx="37">
                  <c:v>18.540780236195481</c:v>
                </c:pt>
                <c:pt idx="38">
                  <c:v>18.791328332576985</c:v>
                </c:pt>
                <c:pt idx="39">
                  <c:v>19.048141483330401</c:v>
                </c:pt>
                <c:pt idx="40">
                  <c:v>19.311424742281908</c:v>
                </c:pt>
                <c:pt idx="41">
                  <c:v>19.58138952570695</c:v>
                </c:pt>
                <c:pt idx="42">
                  <c:v>19.858253537891155</c:v>
                </c:pt>
                <c:pt idx="43">
                  <c:v>20.142240630454317</c:v>
                </c:pt>
                <c:pt idx="44">
                  <c:v>20.433580581209515</c:v>
                </c:pt>
                <c:pt idx="45">
                  <c:v>20.732508775640383</c:v>
                </c:pt>
                <c:pt idx="46">
                  <c:v>21.039265770884725</c:v>
                </c:pt>
                <c:pt idx="47">
                  <c:v>21.3540967183148</c:v>
                </c:pt>
                <c:pt idx="48">
                  <c:v>21.677250616286202</c:v>
                </c:pt>
                <c:pt idx="49">
                  <c:v>22.008979359249299</c:v>
                </c:pt>
                <c:pt idx="50">
                  <c:v>22.349536543010718</c:v>
                </c:pt>
                <c:pt idx="51">
                  <c:v>22.699175978296871</c:v>
                </c:pt>
                <c:pt idx="52">
                  <c:v>23.058149855664713</c:v>
                </c:pt>
                <c:pt idx="53">
                  <c:v>23.426706493938369</c:v>
                </c:pt>
                <c:pt idx="54">
                  <c:v>23.805087591375859</c:v>
                </c:pt>
                <c:pt idx="55">
                  <c:v>24.193524883274147</c:v>
                </c:pt>
                <c:pt idx="56">
                  <c:v>24.592236091205443</c:v>
                </c:pt>
                <c:pt idx="57">
                  <c:v>25.001420026953205</c:v>
                </c:pt>
                <c:pt idx="58">
                  <c:v>25.421250687775487</c:v>
                </c:pt>
                <c:pt idx="59">
                  <c:v>25.851870148035466</c:v>
                </c:pt>
                <c:pt idx="60">
                  <c:v>26.293380014513389</c:v>
                </c:pt>
                <c:pt idx="61">
                  <c:v>26.74583116770177</c:v>
                </c:pt>
                <c:pt idx="62">
                  <c:v>27.209211457736878</c:v>
                </c:pt>
                <c:pt idx="63">
                  <c:v>27.683430959791242</c:v>
                </c:pt>
                <c:pt idx="64">
                  <c:v>28.16830431798952</c:v>
                </c:pt>
                <c:pt idx="65">
                  <c:v>28.663529617265162</c:v>
                </c:pt>
                <c:pt idx="66">
                  <c:v>29.168663116950114</c:v>
                </c:pt>
                <c:pt idx="67">
                  <c:v>29.683089056118899</c:v>
                </c:pt>
                <c:pt idx="68">
                  <c:v>30.205983596733212</c:v>
                </c:pt>
                <c:pt idx="69">
                  <c:v>30.736271804771068</c:v>
                </c:pt>
                <c:pt idx="70">
                  <c:v>31.272576380928612</c:v>
                </c:pt>
                <c:pt idx="71">
                  <c:v>31.813156641849265</c:v>
                </c:pt>
                <c:pt idx="72">
                  <c:v>32.355836023492472</c:v>
                </c:pt>
                <c:pt idx="73">
                  <c:v>32.897916137797857</c:v>
                </c:pt>
                <c:pt idx="74">
                  <c:v>33.436075176491229</c:v>
                </c:pt>
                <c:pt idx="75">
                  <c:v>33.966248246122227</c:v>
                </c:pt>
                <c:pt idx="76">
                  <c:v>34.483487075681225</c:v>
                </c:pt>
                <c:pt idx="77">
                  <c:v>34.981796523753104</c:v>
                </c:pt>
                <c:pt idx="78">
                  <c:v>35.453945518511539</c:v>
                </c:pt>
                <c:pt idx="79">
                  <c:v>35.891250626277184</c:v>
                </c:pt>
                <c:pt idx="80">
                  <c:v>36.283331555812502</c:v>
                </c:pt>
                <c:pt idx="81">
                  <c:v>36.617839833181336</c:v>
                </c:pt>
                <c:pt idx="82">
                  <c:v>36.88016498332108</c:v>
                </c:pt>
                <c:pt idx="83">
                  <c:v>37.053127287158716</c:v>
                </c:pt>
                <c:pt idx="84">
                  <c:v>37.116673098230862</c:v>
                </c:pt>
                <c:pt idx="85">
                  <c:v>37.04759840246966</c:v>
                </c:pt>
                <c:pt idx="86">
                  <c:v>36.819339334758517</c:v>
                </c:pt>
                <c:pt idx="87">
                  <c:v>36.401885000151957</c:v>
                </c:pt>
                <c:pt idx="88">
                  <c:v>35.761887814170706</c:v>
                </c:pt>
                <c:pt idx="89">
                  <c:v>34.863068076382795</c:v>
                </c:pt>
                <c:pt idx="90">
                  <c:v>33.667029009421555</c:v>
                </c:pt>
                <c:pt idx="91">
                  <c:v>32.134609515580252</c:v>
                </c:pt>
                <c:pt idx="92">
                  <c:v>30.227894367886126</c:v>
                </c:pt>
                <c:pt idx="93">
                  <c:v>27.912962151478904</c:v>
                </c:pt>
                <c:pt idx="94">
                  <c:v>25.163365704467711</c:v>
                </c:pt>
                <c:pt idx="95">
                  <c:v>21.964198162444944</c:v>
                </c:pt>
                <c:pt idx="96">
                  <c:v>18.316403344845781</c:v>
                </c:pt>
                <c:pt idx="97">
                  <c:v>14.240769377496271</c:v>
                </c:pt>
                <c:pt idx="98">
                  <c:v>9.7808572504007891</c:v>
                </c:pt>
                <c:pt idx="99">
                  <c:v>5.0040452355797997</c:v>
                </c:pt>
                <c:pt idx="100">
                  <c:v>4.9549632393059442</c:v>
                </c:pt>
                <c:pt idx="101">
                  <c:v>4.9058584679281534</c:v>
                </c:pt>
                <c:pt idx="102">
                  <c:v>4.8567310217898711</c:v>
                </c:pt>
                <c:pt idx="103">
                  <c:v>4.8075810014166409</c:v>
                </c:pt>
                <c:pt idx="104">
                  <c:v>4.7584085075154858</c:v>
                </c:pt>
                <c:pt idx="105">
                  <c:v>4.7092136409743119</c:v>
                </c:pt>
                <c:pt idx="106">
                  <c:v>4.6599965028613175</c:v>
                </c:pt>
                <c:pt idx="107">
                  <c:v>4.610757194424365</c:v>
                </c:pt>
                <c:pt idx="108">
                  <c:v>4.561495817090381</c:v>
                </c:pt>
                <c:pt idx="109">
                  <c:v>4.5122124724647339</c:v>
                </c:pt>
                <c:pt idx="110">
                  <c:v>4.4629072623306323</c:v>
                </c:pt>
                <c:pt idx="111">
                  <c:v>4.4135802886484834</c:v>
                </c:pt>
                <c:pt idx="112">
                  <c:v>4.3642316535552919</c:v>
                </c:pt>
                <c:pt idx="113">
                  <c:v>4.3148614593640273</c:v>
                </c:pt>
                <c:pt idx="114">
                  <c:v>4.2654698085629814</c:v>
                </c:pt>
                <c:pt idx="115">
                  <c:v>4.2160568038151656</c:v>
                </c:pt>
                <c:pt idx="116">
                  <c:v>4.1666225479576617</c:v>
                </c:pt>
                <c:pt idx="117">
                  <c:v>4.1171671440009856</c:v>
                </c:pt>
                <c:pt idx="118">
                  <c:v>4.0676906951284524</c:v>
                </c:pt>
                <c:pt idx="119">
                  <c:v>4.0181933046955356</c:v>
                </c:pt>
                <c:pt idx="120">
                  <c:v>3.9686750762292178</c:v>
                </c:pt>
                <c:pt idx="121">
                  <c:v>3.9191361134273541</c:v>
                </c:pt>
                <c:pt idx="122">
                  <c:v>3.8695765201580192</c:v>
                </c:pt>
                <c:pt idx="123">
                  <c:v>3.8199964004588365</c:v>
                </c:pt>
                <c:pt idx="124">
                  <c:v>3.7703958585363559</c:v>
                </c:pt>
                <c:pt idx="125">
                  <c:v>3.7207749987653798</c:v>
                </c:pt>
                <c:pt idx="126">
                  <c:v>3.6711339256882995</c:v>
                </c:pt>
                <c:pt idx="127">
                  <c:v>3.6214727440144392</c:v>
                </c:pt>
                <c:pt idx="128">
                  <c:v>3.5717915586193927</c:v>
                </c:pt>
                <c:pt idx="129">
                  <c:v>3.5220904745443433</c:v>
                </c:pt>
                <c:pt idx="130">
                  <c:v>3.4723695969954158</c:v>
                </c:pt>
                <c:pt idx="131">
                  <c:v>3.4226290313429728</c:v>
                </c:pt>
                <c:pt idx="132">
                  <c:v>3.3728688831209666</c:v>
                </c:pt>
                <c:pt idx="133">
                  <c:v>3.323089258026251</c:v>
                </c:pt>
                <c:pt idx="134">
                  <c:v>3.2732902619178956</c:v>
                </c:pt>
                <c:pt idx="135">
                  <c:v>3.2234720008165096</c:v>
                </c:pt>
                <c:pt idx="136">
                  <c:v>3.1736345809035527</c:v>
                </c:pt>
                <c:pt idx="137">
                  <c:v>3.123778108520646</c:v>
                </c:pt>
                <c:pt idx="138">
                  <c:v>3.073902690168882</c:v>
                </c:pt>
                <c:pt idx="139">
                  <c:v>3.0240084325081349</c:v>
                </c:pt>
                <c:pt idx="140">
                  <c:v>2.9740954423563468</c:v>
                </c:pt>
                <c:pt idx="141">
                  <c:v>2.9241638266888588</c:v>
                </c:pt>
                <c:pt idx="142">
                  <c:v>2.8742136926376847</c:v>
                </c:pt>
                <c:pt idx="143">
                  <c:v>2.8242451474908199</c:v>
                </c:pt>
                <c:pt idx="144">
                  <c:v>2.7742582986915276</c:v>
                </c:pt>
                <c:pt idx="145">
                  <c:v>2.7242532538376381</c:v>
                </c:pt>
                <c:pt idx="146">
                  <c:v>2.6742301206808317</c:v>
                </c:pt>
                <c:pt idx="147">
                  <c:v>2.6241890071259233</c:v>
                </c:pt>
                <c:pt idx="148">
                  <c:v>2.5741300212301614</c:v>
                </c:pt>
                <c:pt idx="149">
                  <c:v>2.5240532712024759</c:v>
                </c:pt>
                <c:pt idx="150">
                  <c:v>2.4739588654028011</c:v>
                </c:pt>
                <c:pt idx="151">
                  <c:v>2.4238469123413164</c:v>
                </c:pt>
                <c:pt idx="152">
                  <c:v>2.3737175206777414</c:v>
                </c:pt>
                <c:pt idx="153">
                  <c:v>2.3235707992205974</c:v>
                </c:pt>
                <c:pt idx="154">
                  <c:v>2.2734068569264778</c:v>
                </c:pt>
                <c:pt idx="155">
                  <c:v>2.2232258028993184</c:v>
                </c:pt>
                <c:pt idx="156">
                  <c:v>2.1730277463896601</c:v>
                </c:pt>
                <c:pt idx="157">
                  <c:v>2.1228127967939145</c:v>
                </c:pt>
                <c:pt idx="158">
                  <c:v>2.0725810636536059</c:v>
                </c:pt>
                <c:pt idx="159">
                  <c:v>2.0223326566546573</c:v>
                </c:pt>
                <c:pt idx="160">
                  <c:v>1.9720676856266244</c:v>
                </c:pt>
                <c:pt idx="161">
                  <c:v>1.9217862605419556</c:v>
                </c:pt>
                <c:pt idx="162">
                  <c:v>1.8714884915152417</c:v>
                </c:pt>
                <c:pt idx="163">
                  <c:v>1.821174488802461</c:v>
                </c:pt>
                <c:pt idx="164">
                  <c:v>1.7708443628002288</c:v>
                </c:pt>
                <c:pt idx="165">
                  <c:v>1.7204982240450388</c:v>
                </c:pt>
                <c:pt idx="166">
                  <c:v>1.6701361832125081</c:v>
                </c:pt>
                <c:pt idx="167">
                  <c:v>1.6197583511166003</c:v>
                </c:pt>
                <c:pt idx="168">
                  <c:v>1.5693648387088841</c:v>
                </c:pt>
                <c:pt idx="169">
                  <c:v>1.518955757077755</c:v>
                </c:pt>
                <c:pt idx="170">
                  <c:v>1.4685312174476708</c:v>
                </c:pt>
                <c:pt idx="171">
                  <c:v>1.418091331178376</c:v>
                </c:pt>
                <c:pt idx="172">
                  <c:v>1.3676362097641364</c:v>
                </c:pt>
                <c:pt idx="173">
                  <c:v>1.3171659648329588</c:v>
                </c:pt>
                <c:pt idx="174">
                  <c:v>1.2666807081458178</c:v>
                </c:pt>
                <c:pt idx="175">
                  <c:v>1.2161805515958788</c:v>
                </c:pt>
                <c:pt idx="176">
                  <c:v>1.1656656072076985</c:v>
                </c:pt>
                <c:pt idx="177">
                  <c:v>1.1151359871364703</c:v>
                </c:pt>
                <c:pt idx="178">
                  <c:v>1.0645918036672186</c:v>
                </c:pt>
                <c:pt idx="179">
                  <c:v>1.0140331692140163</c:v>
                </c:pt>
                <c:pt idx="180">
                  <c:v>0.96346019631919555</c:v>
                </c:pt>
                <c:pt idx="181">
                  <c:v>0.91287299765255248</c:v>
                </c:pt>
                <c:pt idx="182">
                  <c:v>0.86227168601055648</c:v>
                </c:pt>
                <c:pt idx="183">
                  <c:v>0.81165637431555637</c:v>
                </c:pt>
                <c:pt idx="184">
                  <c:v>0.76102717561496291</c:v>
                </c:pt>
                <c:pt idx="185">
                  <c:v>0.71038420308047789</c:v>
                </c:pt>
                <c:pt idx="186">
                  <c:v>0.659727570007271</c:v>
                </c:pt>
                <c:pt idx="187">
                  <c:v>0.60905738981318069</c:v>
                </c:pt>
                <c:pt idx="188">
                  <c:v>0.55837377603790661</c:v>
                </c:pt>
                <c:pt idx="189">
                  <c:v>0.5076768423422009</c:v>
                </c:pt>
                <c:pt idx="190">
                  <c:v>0.45696670250705712</c:v>
                </c:pt>
                <c:pt idx="191">
                  <c:v>0.40624347043289932</c:v>
                </c:pt>
                <c:pt idx="192">
                  <c:v>0.35550726013876682</c:v>
                </c:pt>
                <c:pt idx="193">
                  <c:v>0.30475818576148272</c:v>
                </c:pt>
                <c:pt idx="194">
                  <c:v>0.25399636155486155</c:v>
                </c:pt>
                <c:pt idx="195">
                  <c:v>0.20322190188887132</c:v>
                </c:pt>
                <c:pt idx="196">
                  <c:v>0.15243492124881064</c:v>
                </c:pt>
                <c:pt idx="197">
                  <c:v>0.101635534234488</c:v>
                </c:pt>
                <c:pt idx="198">
                  <c:v>5.0823855559395309E-2</c:v>
                </c:pt>
                <c:pt idx="199">
                  <c:v>4.9874013285421509E-11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E213-41C9-A2A1-DDC027E819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7944"/>
        <c:axId val="240268336"/>
      </c:scatterChart>
      <c:valAx>
        <c:axId val="240267944"/>
        <c:scaling>
          <c:orientation val="minMax"/>
          <c:max val="157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[tr/min]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8336"/>
        <c:crosses val="autoZero"/>
        <c:crossBetween val="midCat"/>
        <c:majorUnit val="300"/>
        <c:minorUnit val="100"/>
      </c:valAx>
      <c:valAx>
        <c:axId val="240268336"/>
        <c:scaling>
          <c:orientation val="minMax"/>
          <c:max val="40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79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0"/>
          <c:order val="0"/>
          <c:tx>
            <c:strRef>
              <c:f>'Couple - U sur f'!$C$27</c:f>
              <c:strCache>
                <c:ptCount val="1"/>
                <c:pt idx="0">
                  <c:v>Tem1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f'!$B$28:$B$227</c:f>
              <c:numCache>
                <c:formatCode>General</c:formatCode>
                <c:ptCount val="200"/>
                <c:pt idx="0">
                  <c:v>0</c:v>
                </c:pt>
                <c:pt idx="1">
                  <c:v>15.000000000000014</c:v>
                </c:pt>
                <c:pt idx="2">
                  <c:v>30.000000000000028</c:v>
                </c:pt>
                <c:pt idx="3">
                  <c:v>45.000000000000043</c:v>
                </c:pt>
                <c:pt idx="4">
                  <c:v>60.000000000000057</c:v>
                </c:pt>
                <c:pt idx="5">
                  <c:v>75.000000000000071</c:v>
                </c:pt>
                <c:pt idx="6">
                  <c:v>90.000000000000085</c:v>
                </c:pt>
                <c:pt idx="7">
                  <c:v>104.99999999999991</c:v>
                </c:pt>
                <c:pt idx="8">
                  <c:v>119.99999999999994</c:v>
                </c:pt>
                <c:pt idx="9">
                  <c:v>134.99999999999994</c:v>
                </c:pt>
                <c:pt idx="10">
                  <c:v>149.99999999999997</c:v>
                </c:pt>
                <c:pt idx="11">
                  <c:v>164.99999999999997</c:v>
                </c:pt>
                <c:pt idx="12">
                  <c:v>180</c:v>
                </c:pt>
                <c:pt idx="13">
                  <c:v>195</c:v>
                </c:pt>
                <c:pt idx="14">
                  <c:v>210.00000000000003</c:v>
                </c:pt>
                <c:pt idx="15">
                  <c:v>225.00000000000003</c:v>
                </c:pt>
                <c:pt idx="16">
                  <c:v>240.00000000000006</c:v>
                </c:pt>
                <c:pt idx="17">
                  <c:v>255.00000000000006</c:v>
                </c:pt>
                <c:pt idx="18">
                  <c:v>270.00000000000006</c:v>
                </c:pt>
                <c:pt idx="19">
                  <c:v>284.99999999999989</c:v>
                </c:pt>
                <c:pt idx="20">
                  <c:v>299.99999999999994</c:v>
                </c:pt>
                <c:pt idx="21">
                  <c:v>314.99999999999994</c:v>
                </c:pt>
                <c:pt idx="22">
                  <c:v>329.99999999999994</c:v>
                </c:pt>
                <c:pt idx="23">
                  <c:v>345</c:v>
                </c:pt>
                <c:pt idx="24">
                  <c:v>360</c:v>
                </c:pt>
                <c:pt idx="25">
                  <c:v>375</c:v>
                </c:pt>
                <c:pt idx="26">
                  <c:v>390</c:v>
                </c:pt>
                <c:pt idx="27">
                  <c:v>405</c:v>
                </c:pt>
                <c:pt idx="28">
                  <c:v>420.00000000000006</c:v>
                </c:pt>
                <c:pt idx="29">
                  <c:v>435.00000000000006</c:v>
                </c:pt>
                <c:pt idx="30">
                  <c:v>450.00000000000006</c:v>
                </c:pt>
                <c:pt idx="31">
                  <c:v>465.00000000000011</c:v>
                </c:pt>
                <c:pt idx="32">
                  <c:v>479.99999999999994</c:v>
                </c:pt>
                <c:pt idx="33">
                  <c:v>494.99999999999989</c:v>
                </c:pt>
                <c:pt idx="34">
                  <c:v>510</c:v>
                </c:pt>
                <c:pt idx="35">
                  <c:v>525</c:v>
                </c:pt>
                <c:pt idx="36">
                  <c:v>540</c:v>
                </c:pt>
                <c:pt idx="37">
                  <c:v>555</c:v>
                </c:pt>
                <c:pt idx="38">
                  <c:v>570</c:v>
                </c:pt>
                <c:pt idx="39">
                  <c:v>585</c:v>
                </c:pt>
                <c:pt idx="40">
                  <c:v>600</c:v>
                </c:pt>
                <c:pt idx="41">
                  <c:v>615</c:v>
                </c:pt>
                <c:pt idx="42">
                  <c:v>630.00000000000011</c:v>
                </c:pt>
                <c:pt idx="43">
                  <c:v>645.00000000000011</c:v>
                </c:pt>
                <c:pt idx="44">
                  <c:v>659.99999999999989</c:v>
                </c:pt>
                <c:pt idx="45">
                  <c:v>674.99999999999989</c:v>
                </c:pt>
                <c:pt idx="46">
                  <c:v>690</c:v>
                </c:pt>
                <c:pt idx="47">
                  <c:v>705</c:v>
                </c:pt>
                <c:pt idx="48">
                  <c:v>720</c:v>
                </c:pt>
                <c:pt idx="49">
                  <c:v>735</c:v>
                </c:pt>
                <c:pt idx="50">
                  <c:v>750</c:v>
                </c:pt>
                <c:pt idx="51">
                  <c:v>765</c:v>
                </c:pt>
                <c:pt idx="52">
                  <c:v>780</c:v>
                </c:pt>
                <c:pt idx="53">
                  <c:v>795</c:v>
                </c:pt>
                <c:pt idx="54">
                  <c:v>810</c:v>
                </c:pt>
                <c:pt idx="55">
                  <c:v>825.00000000000011</c:v>
                </c:pt>
                <c:pt idx="56">
                  <c:v>840.00000000000011</c:v>
                </c:pt>
                <c:pt idx="57">
                  <c:v>855.00000000000136</c:v>
                </c:pt>
                <c:pt idx="58">
                  <c:v>870.00000000000148</c:v>
                </c:pt>
                <c:pt idx="59">
                  <c:v>885.00000000000148</c:v>
                </c:pt>
                <c:pt idx="60">
                  <c:v>900.00000000000148</c:v>
                </c:pt>
                <c:pt idx="61">
                  <c:v>915.00000000000148</c:v>
                </c:pt>
                <c:pt idx="62">
                  <c:v>930.00000000000148</c:v>
                </c:pt>
                <c:pt idx="63">
                  <c:v>945.00000000000148</c:v>
                </c:pt>
                <c:pt idx="64">
                  <c:v>960.00000000000148</c:v>
                </c:pt>
                <c:pt idx="65">
                  <c:v>975.00000000000148</c:v>
                </c:pt>
                <c:pt idx="66">
                  <c:v>990.00000000000148</c:v>
                </c:pt>
                <c:pt idx="67">
                  <c:v>1005.0000000000015</c:v>
                </c:pt>
                <c:pt idx="68">
                  <c:v>1020.0000000000015</c:v>
                </c:pt>
                <c:pt idx="69">
                  <c:v>1035.0000000000016</c:v>
                </c:pt>
                <c:pt idx="70">
                  <c:v>1050.0000000000018</c:v>
                </c:pt>
                <c:pt idx="71">
                  <c:v>1065.0000000000018</c:v>
                </c:pt>
                <c:pt idx="72">
                  <c:v>1080.0000000000016</c:v>
                </c:pt>
                <c:pt idx="73">
                  <c:v>1095.0000000000016</c:v>
                </c:pt>
                <c:pt idx="74">
                  <c:v>1110.0000000000016</c:v>
                </c:pt>
                <c:pt idx="75">
                  <c:v>1125.0000000000016</c:v>
                </c:pt>
                <c:pt idx="76">
                  <c:v>1140.0000000000016</c:v>
                </c:pt>
                <c:pt idx="77">
                  <c:v>1155.0000000000016</c:v>
                </c:pt>
                <c:pt idx="78">
                  <c:v>1170.0000000000016</c:v>
                </c:pt>
                <c:pt idx="79">
                  <c:v>1185.0000000000016</c:v>
                </c:pt>
                <c:pt idx="80">
                  <c:v>1200.0000000000016</c:v>
                </c:pt>
                <c:pt idx="81">
                  <c:v>1215.0000000000016</c:v>
                </c:pt>
                <c:pt idx="82">
                  <c:v>1230.0000000000016</c:v>
                </c:pt>
                <c:pt idx="83">
                  <c:v>1245.0000000000016</c:v>
                </c:pt>
                <c:pt idx="84">
                  <c:v>1260.0000000000016</c:v>
                </c:pt>
                <c:pt idx="85">
                  <c:v>1275.0000000000016</c:v>
                </c:pt>
                <c:pt idx="86">
                  <c:v>1290.0000000000016</c:v>
                </c:pt>
                <c:pt idx="87">
                  <c:v>1305.0000000000016</c:v>
                </c:pt>
                <c:pt idx="88">
                  <c:v>1320.0000000000016</c:v>
                </c:pt>
                <c:pt idx="89">
                  <c:v>1335.0000000000016</c:v>
                </c:pt>
                <c:pt idx="90">
                  <c:v>1350.0000000000016</c:v>
                </c:pt>
                <c:pt idx="91">
                  <c:v>1365.0000000000016</c:v>
                </c:pt>
                <c:pt idx="92">
                  <c:v>1380.0000000000016</c:v>
                </c:pt>
                <c:pt idx="93">
                  <c:v>1395.0000000000016</c:v>
                </c:pt>
                <c:pt idx="94">
                  <c:v>1410.0000000000016</c:v>
                </c:pt>
                <c:pt idx="95">
                  <c:v>1425.0000000000016</c:v>
                </c:pt>
                <c:pt idx="96">
                  <c:v>1440.0000000000016</c:v>
                </c:pt>
                <c:pt idx="97">
                  <c:v>1455.0000000000016</c:v>
                </c:pt>
                <c:pt idx="98">
                  <c:v>1470.0000000000016</c:v>
                </c:pt>
                <c:pt idx="99">
                  <c:v>1485.0000000000016</c:v>
                </c:pt>
                <c:pt idx="100">
                  <c:v>1485.1499999999999</c:v>
                </c:pt>
                <c:pt idx="101">
                  <c:v>1485.2999999999984</c:v>
                </c:pt>
                <c:pt idx="102">
                  <c:v>1485.4499999999971</c:v>
                </c:pt>
                <c:pt idx="103">
                  <c:v>1485.5999999999956</c:v>
                </c:pt>
                <c:pt idx="104">
                  <c:v>1485.7499999999941</c:v>
                </c:pt>
                <c:pt idx="105">
                  <c:v>1485.8999999999926</c:v>
                </c:pt>
                <c:pt idx="106">
                  <c:v>1486.0499999999909</c:v>
                </c:pt>
                <c:pt idx="107">
                  <c:v>1486.1999999999896</c:v>
                </c:pt>
                <c:pt idx="108">
                  <c:v>1486.3499999999881</c:v>
                </c:pt>
                <c:pt idx="109">
                  <c:v>1486.4999999999868</c:v>
                </c:pt>
                <c:pt idx="110">
                  <c:v>1486.6499999999851</c:v>
                </c:pt>
                <c:pt idx="111">
                  <c:v>1486.7999999999836</c:v>
                </c:pt>
                <c:pt idx="112">
                  <c:v>1486.9499999999821</c:v>
                </c:pt>
                <c:pt idx="113">
                  <c:v>1487.0999999999806</c:v>
                </c:pt>
                <c:pt idx="114">
                  <c:v>1487.2499999999791</c:v>
                </c:pt>
                <c:pt idx="115">
                  <c:v>1487.3999999999778</c:v>
                </c:pt>
                <c:pt idx="116">
                  <c:v>1487.5499999999761</c:v>
                </c:pt>
                <c:pt idx="117">
                  <c:v>1487.6999999999748</c:v>
                </c:pt>
                <c:pt idx="118">
                  <c:v>1487.8499999999731</c:v>
                </c:pt>
                <c:pt idx="119">
                  <c:v>1487.9999999999718</c:v>
                </c:pt>
                <c:pt idx="120">
                  <c:v>1488.1499999999703</c:v>
                </c:pt>
                <c:pt idx="121">
                  <c:v>1488.2999999999688</c:v>
                </c:pt>
                <c:pt idx="122">
                  <c:v>1488.4499999999673</c:v>
                </c:pt>
                <c:pt idx="123">
                  <c:v>1488.5999999999658</c:v>
                </c:pt>
                <c:pt idx="124">
                  <c:v>1488.7499999999641</c:v>
                </c:pt>
                <c:pt idx="125">
                  <c:v>1488.8999999999628</c:v>
                </c:pt>
                <c:pt idx="126">
                  <c:v>1489.0499999999613</c:v>
                </c:pt>
                <c:pt idx="127">
                  <c:v>1489.19999999996</c:v>
                </c:pt>
                <c:pt idx="128">
                  <c:v>1489.3499999999583</c:v>
                </c:pt>
                <c:pt idx="129">
                  <c:v>1489.4999999999568</c:v>
                </c:pt>
                <c:pt idx="130">
                  <c:v>1489.6499999999553</c:v>
                </c:pt>
                <c:pt idx="131">
                  <c:v>1489.7999999999538</c:v>
                </c:pt>
                <c:pt idx="132">
                  <c:v>1489.9499999999525</c:v>
                </c:pt>
                <c:pt idx="133">
                  <c:v>1490.099999999951</c:v>
                </c:pt>
                <c:pt idx="134">
                  <c:v>1490.2499999999493</c:v>
                </c:pt>
                <c:pt idx="135">
                  <c:v>1490.399999999948</c:v>
                </c:pt>
                <c:pt idx="136">
                  <c:v>1490.5499999999463</c:v>
                </c:pt>
                <c:pt idx="137">
                  <c:v>1490.6999999999452</c:v>
                </c:pt>
                <c:pt idx="138">
                  <c:v>1490.8499999999435</c:v>
                </c:pt>
                <c:pt idx="139">
                  <c:v>1490.999999999942</c:v>
                </c:pt>
                <c:pt idx="140">
                  <c:v>1491.1499999999405</c:v>
                </c:pt>
                <c:pt idx="141">
                  <c:v>1491.299999999939</c:v>
                </c:pt>
                <c:pt idx="142">
                  <c:v>1491.4499999999375</c:v>
                </c:pt>
                <c:pt idx="143">
                  <c:v>1491.5999999999362</c:v>
                </c:pt>
                <c:pt idx="144">
                  <c:v>1491.7499999999345</c:v>
                </c:pt>
                <c:pt idx="145">
                  <c:v>1491.8999999999332</c:v>
                </c:pt>
                <c:pt idx="146">
                  <c:v>1492.0499999999315</c:v>
                </c:pt>
                <c:pt idx="147">
                  <c:v>1492.1999999999302</c:v>
                </c:pt>
                <c:pt idx="148">
                  <c:v>1492.3499999999285</c:v>
                </c:pt>
                <c:pt idx="149">
                  <c:v>1492.4999999999272</c:v>
                </c:pt>
                <c:pt idx="150">
                  <c:v>1492.6499999999257</c:v>
                </c:pt>
                <c:pt idx="151">
                  <c:v>1492.7999999999242</c:v>
                </c:pt>
                <c:pt idx="152">
                  <c:v>1492.9499999999227</c:v>
                </c:pt>
                <c:pt idx="153">
                  <c:v>1493.0999999999212</c:v>
                </c:pt>
                <c:pt idx="154">
                  <c:v>1493.2499999999195</c:v>
                </c:pt>
                <c:pt idx="155">
                  <c:v>1493.3999999999185</c:v>
                </c:pt>
                <c:pt idx="156">
                  <c:v>1493.5499999999167</c:v>
                </c:pt>
                <c:pt idx="157">
                  <c:v>1493.6999999999152</c:v>
                </c:pt>
                <c:pt idx="158">
                  <c:v>1493.8499999999137</c:v>
                </c:pt>
                <c:pt idx="159">
                  <c:v>1493.9999999999122</c:v>
                </c:pt>
                <c:pt idx="160">
                  <c:v>1494.1499999999107</c:v>
                </c:pt>
                <c:pt idx="161">
                  <c:v>1494.2999999999092</c:v>
                </c:pt>
                <c:pt idx="162">
                  <c:v>1494.449999999908</c:v>
                </c:pt>
                <c:pt idx="163">
                  <c:v>1494.5999999999065</c:v>
                </c:pt>
                <c:pt idx="164">
                  <c:v>1494.7499999999047</c:v>
                </c:pt>
                <c:pt idx="165">
                  <c:v>1494.8999999999035</c:v>
                </c:pt>
                <c:pt idx="166">
                  <c:v>1495.0499999999017</c:v>
                </c:pt>
                <c:pt idx="167">
                  <c:v>1495.1999999999002</c:v>
                </c:pt>
                <c:pt idx="168">
                  <c:v>1495.349999999899</c:v>
                </c:pt>
                <c:pt idx="169">
                  <c:v>1495.4999999998975</c:v>
                </c:pt>
                <c:pt idx="170">
                  <c:v>1495.649999999896</c:v>
                </c:pt>
                <c:pt idx="171">
                  <c:v>1495.7999999998945</c:v>
                </c:pt>
                <c:pt idx="172">
                  <c:v>1495.949999999893</c:v>
                </c:pt>
                <c:pt idx="173">
                  <c:v>1496.0999999998915</c:v>
                </c:pt>
                <c:pt idx="174">
                  <c:v>1496.24999999989</c:v>
                </c:pt>
                <c:pt idx="175">
                  <c:v>1496.3999999998887</c:v>
                </c:pt>
                <c:pt idx="176">
                  <c:v>1496.5499999998869</c:v>
                </c:pt>
                <c:pt idx="177">
                  <c:v>1496.6999999998854</c:v>
                </c:pt>
                <c:pt idx="178">
                  <c:v>1496.8499999998842</c:v>
                </c:pt>
                <c:pt idx="179">
                  <c:v>1496.9999999998824</c:v>
                </c:pt>
                <c:pt idx="180">
                  <c:v>1497.1499999998812</c:v>
                </c:pt>
                <c:pt idx="181">
                  <c:v>1497.2999999998794</c:v>
                </c:pt>
                <c:pt idx="182">
                  <c:v>1497.4499999998779</c:v>
                </c:pt>
                <c:pt idx="183">
                  <c:v>1497.5999999998767</c:v>
                </c:pt>
                <c:pt idx="184">
                  <c:v>1497.7499999998752</c:v>
                </c:pt>
                <c:pt idx="185">
                  <c:v>1497.8999999998737</c:v>
                </c:pt>
                <c:pt idx="186">
                  <c:v>1498.0499999998722</c:v>
                </c:pt>
                <c:pt idx="187">
                  <c:v>1498.1999999998704</c:v>
                </c:pt>
                <c:pt idx="188">
                  <c:v>1498.3499999998692</c:v>
                </c:pt>
                <c:pt idx="189">
                  <c:v>1498.4999999998674</c:v>
                </c:pt>
                <c:pt idx="190">
                  <c:v>1498.6499999998664</c:v>
                </c:pt>
                <c:pt idx="191">
                  <c:v>1498.7999999998647</c:v>
                </c:pt>
                <c:pt idx="192">
                  <c:v>1498.9499999998632</c:v>
                </c:pt>
                <c:pt idx="193">
                  <c:v>1499.0999999998617</c:v>
                </c:pt>
                <c:pt idx="194">
                  <c:v>1499.2499999998602</c:v>
                </c:pt>
                <c:pt idx="195">
                  <c:v>1499.3999999998587</c:v>
                </c:pt>
                <c:pt idx="196">
                  <c:v>1499.5499999998574</c:v>
                </c:pt>
                <c:pt idx="197">
                  <c:v>1499.6999999998557</c:v>
                </c:pt>
                <c:pt idx="198">
                  <c:v>1499.8499999998544</c:v>
                </c:pt>
                <c:pt idx="199">
                  <c:v>1499.9999999998527</c:v>
                </c:pt>
              </c:numCache>
            </c:numRef>
          </c:xVal>
          <c:yVal>
            <c:numRef>
              <c:f>'Couple - U sur f'!$C$28:$C$227</c:f>
              <c:numCache>
                <c:formatCode>General</c:formatCode>
                <c:ptCount val="200"/>
                <c:pt idx="0">
                  <c:v>9.8834453917673137</c:v>
                </c:pt>
                <c:pt idx="1">
                  <c:v>9.9781684469435206</c:v>
                </c:pt>
                <c:pt idx="2">
                  <c:v>10.074691150841286</c:v>
                </c:pt>
                <c:pt idx="3">
                  <c:v>10.173064206336594</c:v>
                </c:pt>
                <c:pt idx="4">
                  <c:v>10.273340191646058</c:v>
                </c:pt>
                <c:pt idx="5">
                  <c:v>10.375573645149931</c:v>
                </c:pt>
                <c:pt idx="6">
                  <c:v>10.479821154671004</c:v>
                </c:pt>
                <c:pt idx="7">
                  <c:v>10.586141451468611</c:v>
                </c:pt>
                <c:pt idx="8">
                  <c:v>10.694595509222578</c:v>
                </c:pt>
                <c:pt idx="9">
                  <c:v>10.805246648298457</c:v>
                </c:pt>
                <c:pt idx="10">
                  <c:v>10.918160645602848</c:v>
                </c:pt>
                <c:pt idx="11">
                  <c:v>11.033405850355965</c:v>
                </c:pt>
                <c:pt idx="12">
                  <c:v>11.151053306127707</c:v>
                </c:pt>
                <c:pt idx="13">
                  <c:v>11.271176879503686</c:v>
                </c:pt>
                <c:pt idx="14">
                  <c:v>11.393853395768662</c:v>
                </c:pt>
                <c:pt idx="15">
                  <c:v>11.519162782016512</c:v>
                </c:pt>
                <c:pt idx="16">
                  <c:v>11.647188218118572</c:v>
                </c:pt>
                <c:pt idx="17">
                  <c:v>11.778016296005367</c:v>
                </c:pt>
                <c:pt idx="18">
                  <c:v>11.91173718774052</c:v>
                </c:pt>
                <c:pt idx="19">
                  <c:v>12.048444822889831</c:v>
                </c:pt>
                <c:pt idx="20">
                  <c:v>12.188237075712774</c:v>
                </c:pt>
                <c:pt idx="21">
                  <c:v>12.331215962727848</c:v>
                </c:pt>
                <c:pt idx="22">
                  <c:v>12.477487851226796</c:v>
                </c:pt>
                <c:pt idx="23">
                  <c:v>12.627163679335316</c:v>
                </c:pt>
                <c:pt idx="24">
                  <c:v>12.780359188238881</c:v>
                </c:pt>
                <c:pt idx="25">
                  <c:v>12.937195167210778</c:v>
                </c:pt>
                <c:pt idx="26">
                  <c:v>13.097797712094858</c:v>
                </c:pt>
                <c:pt idx="27">
                  <c:v>13.262298497906135</c:v>
                </c:pt>
                <c:pt idx="28">
                  <c:v>13.430835066217128</c:v>
                </c:pt>
                <c:pt idx="29">
                  <c:v>13.603551127994875</c:v>
                </c:pt>
                <c:pt idx="30">
                  <c:v>13.78059688254055</c:v>
                </c:pt>
                <c:pt idx="31">
                  <c:v>13.962129353157859</c:v>
                </c:pt>
                <c:pt idx="32">
                  <c:v>14.148312740134555</c:v>
                </c:pt>
                <c:pt idx="33">
                  <c:v>14.339318791559601</c:v>
                </c:pt>
                <c:pt idx="34">
                  <c:v>14.535327192411003</c:v>
                </c:pt>
                <c:pt idx="35">
                  <c:v>14.736525972230893</c:v>
                </c:pt>
                <c:pt idx="36">
                  <c:v>14.943111931546632</c:v>
                </c:pt>
                <c:pt idx="37">
                  <c:v>15.155291086990562</c:v>
                </c:pt>
                <c:pt idx="38">
                  <c:v>15.373279134805289</c:v>
                </c:pt>
                <c:pt idx="39">
                  <c:v>15.59730193208159</c:v>
                </c:pt>
                <c:pt idx="40">
                  <c:v>15.827595994645373</c:v>
                </c:pt>
                <c:pt idx="41">
                  <c:v>16.064409009967136</c:v>
                </c:pt>
                <c:pt idx="42">
                  <c:v>16.308000362786434</c:v>
                </c:pt>
                <c:pt idx="43">
                  <c:v>16.558641670292332</c:v>
                </c:pt>
                <c:pt idx="44">
                  <c:v>16.816617322640223</c:v>
                </c:pt>
                <c:pt idx="45">
                  <c:v>17.082225023266282</c:v>
                </c:pt>
                <c:pt idx="46">
                  <c:v>17.355776321823676</c:v>
                </c:pt>
                <c:pt idx="47">
                  <c:v>17.637597130535688</c:v>
                </c:pt>
                <c:pt idx="48">
                  <c:v>17.928028212247732</c:v>
                </c:pt>
                <c:pt idx="49">
                  <c:v>18.227425625350204</c:v>
                </c:pt>
                <c:pt idx="50">
                  <c:v>18.536161106896117</c:v>
                </c:pt>
                <c:pt idx="51">
                  <c:v>18.85462237047652</c:v>
                </c:pt>
                <c:pt idx="52">
                  <c:v>19.183213289526002</c:v>
                </c:pt>
                <c:pt idx="53">
                  <c:v>19.522353929439141</c:v>
                </c:pt>
                <c:pt idx="54">
                  <c:v>19.872480382848959</c:v>
                </c:pt>
                <c:pt idx="55">
                  <c:v>20.234044351229656</c:v>
                </c:pt>
                <c:pt idx="56">
                  <c:v>20.607512402110338</c:v>
                </c:pt>
                <c:pt idx="57">
                  <c:v>20.993364813966512</c:v>
                </c:pt>
                <c:pt idx="58">
                  <c:v>21.392093899463944</c:v>
                </c:pt>
                <c:pt idx="59">
                  <c:v>21.804201671132819</c:v>
                </c:pt>
                <c:pt idx="60">
                  <c:v>22.230196680444958</c:v>
                </c:pt>
                <c:pt idx="61">
                  <c:v>22.670589820028496</c:v>
                </c:pt>
                <c:pt idx="62">
                  <c:v>23.125888827329533</c:v>
                </c:pt>
                <c:pt idx="63">
                  <c:v>23.596591163853887</c:v>
                </c:pt>
                <c:pt idx="64">
                  <c:v>24.083174863970225</c:v>
                </c:pt>
                <c:pt idx="65">
                  <c:v>24.586086847097764</c:v>
                </c:pt>
                <c:pt idx="66">
                  <c:v>25.105728061901065</c:v>
                </c:pt>
                <c:pt idx="67">
                  <c:v>25.642434674609724</c:v>
                </c:pt>
                <c:pt idx="68">
                  <c:v>26.196454318023047</c:v>
                </c:pt>
                <c:pt idx="69">
                  <c:v>26.767916173637122</c:v>
                </c:pt>
                <c:pt idx="70">
                  <c:v>27.356793355091398</c:v>
                </c:pt>
                <c:pt idx="71">
                  <c:v>27.96285568295707</c:v>
                </c:pt>
                <c:pt idx="72">
                  <c:v>28.585610472625426</c:v>
                </c:pt>
                <c:pt idx="73">
                  <c:v>29.224228380443037</c:v>
                </c:pt>
                <c:pt idx="74">
                  <c:v>29.877450648762206</c:v>
                </c:pt>
                <c:pt idx="75">
                  <c:v>30.543473239363923</c:v>
                </c:pt>
                <c:pt idx="76">
                  <c:v>31.219802332337505</c:v>
                </c:pt>
                <c:pt idx="77">
                  <c:v>31.903074490879618</c:v>
                </c:pt>
                <c:pt idx="78">
                  <c:v>32.588833471860184</c:v>
                </c:pt>
                <c:pt idx="79">
                  <c:v>33.271254261104829</c:v>
                </c:pt>
                <c:pt idx="80">
                  <c:v>33.942803571021635</c:v>
                </c:pt>
                <c:pt idx="81">
                  <c:v>34.593825024051952</c:v>
                </c:pt>
                <c:pt idx="82">
                  <c:v>35.212037032578891</c:v>
                </c:pt>
                <c:pt idx="83">
                  <c:v>35.781932770697573</c:v>
                </c:pt>
                <c:pt idx="84">
                  <c:v>36.284075894785879</c:v>
                </c:pt>
                <c:pt idx="85">
                  <c:v>36.694294775106009</c:v>
                </c:pt>
                <c:pt idx="86">
                  <c:v>36.982794828004501</c:v>
                </c:pt>
                <c:pt idx="87">
                  <c:v>37.113237036014958</c:v>
                </c:pt>
                <c:pt idx="88">
                  <c:v>37.041875827562045</c:v>
                </c:pt>
                <c:pt idx="89">
                  <c:v>36.716916288783416</c:v>
                </c:pt>
                <c:pt idx="90">
                  <c:v>36.078342460948924</c:v>
                </c:pt>
                <c:pt idx="91">
                  <c:v>35.058582274680752</c:v>
                </c:pt>
                <c:pt idx="92">
                  <c:v>33.584493723750697</c:v>
                </c:pt>
                <c:pt idx="93">
                  <c:v>31.581239980013681</c:v>
                </c:pt>
                <c:pt idx="94">
                  <c:v>28.978592399234039</c:v>
                </c:pt>
                <c:pt idx="95">
                  <c:v>25.719949419987245</c:v>
                </c:pt>
                <c:pt idx="96">
                  <c:v>21.773770622879031</c:v>
                </c:pt>
                <c:pt idx="97">
                  <c:v>17.146156020496875</c:v>
                </c:pt>
                <c:pt idx="98">
                  <c:v>11.892105158797429</c:v>
                </c:pt>
                <c:pt idx="99">
                  <c:v>6.1220234288070312</c:v>
                </c:pt>
                <c:pt idx="100">
                  <c:v>6.0622311744127915</c:v>
                </c:pt>
                <c:pt idx="101">
                  <c:v>6.0024035566277094</c:v>
                </c:pt>
                <c:pt idx="102">
                  <c:v>5.9425407653629518</c:v>
                </c:pt>
                <c:pt idx="103">
                  <c:v>5.8826429909600462</c:v>
                </c:pt>
                <c:pt idx="104">
                  <c:v>5.8227104241890961</c:v>
                </c:pt>
                <c:pt idx="105">
                  <c:v>5.7627432562469947</c:v>
                </c:pt>
                <c:pt idx="106">
                  <c:v>5.7027416787556433</c:v>
                </c:pt>
                <c:pt idx="107">
                  <c:v>5.6427058837601276</c:v>
                </c:pt>
                <c:pt idx="108">
                  <c:v>5.5826360637269028</c:v>
                </c:pt>
                <c:pt idx="109">
                  <c:v>5.5225324115419721</c:v>
                </c:pt>
                <c:pt idx="110">
                  <c:v>5.4623951205090506</c:v>
                </c:pt>
                <c:pt idx="111">
                  <c:v>5.402224384347706</c:v>
                </c:pt>
                <c:pt idx="112">
                  <c:v>5.3420203971915141</c:v>
                </c:pt>
                <c:pt idx="113">
                  <c:v>5.2817833535861967</c:v>
                </c:pt>
                <c:pt idx="114">
                  <c:v>5.2215134484877064</c:v>
                </c:pt>
                <c:pt idx="115">
                  <c:v>5.1612108772603937</c:v>
                </c:pt>
                <c:pt idx="116">
                  <c:v>5.1008758356750796</c:v>
                </c:pt>
                <c:pt idx="117">
                  <c:v>5.0405085199071493</c:v>
                </c:pt>
                <c:pt idx="118">
                  <c:v>4.9801091265346402</c:v>
                </c:pt>
                <c:pt idx="119">
                  <c:v>4.9196778525363216</c:v>
                </c:pt>
                <c:pt idx="120">
                  <c:v>4.8592148952897443</c:v>
                </c:pt>
                <c:pt idx="121">
                  <c:v>4.7987204525693086</c:v>
                </c:pt>
                <c:pt idx="122">
                  <c:v>4.7381947225443151</c:v>
                </c:pt>
                <c:pt idx="123">
                  <c:v>4.6776379037769598</c:v>
                </c:pt>
                <c:pt idx="124">
                  <c:v>4.617050195220413</c:v>
                </c:pt>
                <c:pt idx="125">
                  <c:v>4.5564317962168079</c:v>
                </c:pt>
                <c:pt idx="126">
                  <c:v>4.4957829064952435</c:v>
                </c:pt>
                <c:pt idx="127">
                  <c:v>4.435103726169797</c:v>
                </c:pt>
                <c:pt idx="128">
                  <c:v>4.3743944557374954</c:v>
                </c:pt>
                <c:pt idx="129">
                  <c:v>4.3136552960763037</c:v>
                </c:pt>
                <c:pt idx="130">
                  <c:v>4.2528864484430997</c:v>
                </c:pt>
                <c:pt idx="131">
                  <c:v>4.1920881144716065</c:v>
                </c:pt>
                <c:pt idx="132">
                  <c:v>4.1312604961703787</c:v>
                </c:pt>
                <c:pt idx="133">
                  <c:v>4.0704037959207229</c:v>
                </c:pt>
                <c:pt idx="134">
                  <c:v>4.0095182164746284</c:v>
                </c:pt>
                <c:pt idx="135">
                  <c:v>3.9486039609526982</c:v>
                </c:pt>
                <c:pt idx="136">
                  <c:v>3.8876612328420612</c:v>
                </c:pt>
                <c:pt idx="137">
                  <c:v>3.8266902359942683</c:v>
                </c:pt>
                <c:pt idx="138">
                  <c:v>3.7656911746232007</c:v>
                </c:pt>
                <c:pt idx="139">
                  <c:v>3.7046642533029508</c:v>
                </c:pt>
                <c:pt idx="140">
                  <c:v>3.6436096769656845</c:v>
                </c:pt>
                <c:pt idx="141">
                  <c:v>3.582527650899539</c:v>
                </c:pt>
                <c:pt idx="142">
                  <c:v>3.5214183807464638</c:v>
                </c:pt>
                <c:pt idx="143">
                  <c:v>3.4602820725000751</c:v>
                </c:pt>
                <c:pt idx="144">
                  <c:v>3.3991189325034954</c:v>
                </c:pt>
                <c:pt idx="145">
                  <c:v>3.3379291674471938</c:v>
                </c:pt>
                <c:pt idx="146">
                  <c:v>3.2767129843668039</c:v>
                </c:pt>
                <c:pt idx="147">
                  <c:v>3.2154705906409418</c:v>
                </c:pt>
                <c:pt idx="148">
                  <c:v>3.1542021939890232</c:v>
                </c:pt>
                <c:pt idx="149">
                  <c:v>3.0929080024690299</c:v>
                </c:pt>
                <c:pt idx="150">
                  <c:v>3.0315882244753478</c:v>
                </c:pt>
                <c:pt idx="151">
                  <c:v>2.9702430687365107</c:v>
                </c:pt>
                <c:pt idx="152">
                  <c:v>2.9088727443129945</c:v>
                </c:pt>
                <c:pt idx="153">
                  <c:v>2.8474774605949706</c:v>
                </c:pt>
                <c:pt idx="154">
                  <c:v>2.7860574273000669</c:v>
                </c:pt>
                <c:pt idx="155">
                  <c:v>2.7246128544711166</c:v>
                </c:pt>
                <c:pt idx="156">
                  <c:v>2.6631439524738978</c:v>
                </c:pt>
                <c:pt idx="157">
                  <c:v>2.6016509319948731</c:v>
                </c:pt>
                <c:pt idx="158">
                  <c:v>2.5401340040388845</c:v>
                </c:pt>
                <c:pt idx="159">
                  <c:v>2.4785933799269109</c:v>
                </c:pt>
                <c:pt idx="160">
                  <c:v>2.4170292712937465</c:v>
                </c:pt>
                <c:pt idx="161">
                  <c:v>2.3554418900857099</c:v>
                </c:pt>
                <c:pt idx="162">
                  <c:v>2.2938314485583366</c:v>
                </c:pt>
                <c:pt idx="163">
                  <c:v>2.2321981592740574</c:v>
                </c:pt>
                <c:pt idx="164">
                  <c:v>2.170542235099882</c:v>
                </c:pt>
                <c:pt idx="165">
                  <c:v>2.1088638892050593</c:v>
                </c:pt>
                <c:pt idx="166">
                  <c:v>2.0471633350587477</c:v>
                </c:pt>
                <c:pt idx="167">
                  <c:v>1.9854407864276458</c:v>
                </c:pt>
                <c:pt idx="168">
                  <c:v>1.923696457373667</c:v>
                </c:pt>
                <c:pt idx="169">
                  <c:v>1.8619305622515585</c:v>
                </c:pt>
                <c:pt idx="170">
                  <c:v>1.8001433157065376</c:v>
                </c:pt>
                <c:pt idx="171">
                  <c:v>1.7383349326719066</c:v>
                </c:pt>
                <c:pt idx="172">
                  <c:v>1.6765056283666775</c:v>
                </c:pt>
                <c:pt idx="173">
                  <c:v>1.6146556182931711</c:v>
                </c:pt>
                <c:pt idx="174">
                  <c:v>1.5527851182346235</c:v>
                </c:pt>
                <c:pt idx="175">
                  <c:v>1.4908943442527793</c:v>
                </c:pt>
                <c:pt idx="176">
                  <c:v>1.4289835126854575</c:v>
                </c:pt>
                <c:pt idx="177">
                  <c:v>1.3670528401441648</c:v>
                </c:pt>
                <c:pt idx="178">
                  <c:v>1.3051025435116415</c:v>
                </c:pt>
                <c:pt idx="179">
                  <c:v>1.2431328399394324</c:v>
                </c:pt>
                <c:pt idx="180">
                  <c:v>1.1811439468454465</c:v>
                </c:pt>
                <c:pt idx="181">
                  <c:v>1.1191360819115022</c:v>
                </c:pt>
                <c:pt idx="182">
                  <c:v>1.0571094630808751</c:v>
                </c:pt>
                <c:pt idx="183">
                  <c:v>0.99506430855583805</c:v>
                </c:pt>
                <c:pt idx="184">
                  <c:v>0.93300083679516821</c:v>
                </c:pt>
                <c:pt idx="185">
                  <c:v>0.8709192665117047</c:v>
                </c:pt>
                <c:pt idx="186">
                  <c:v>0.80881981666984193</c:v>
                </c:pt>
                <c:pt idx="187">
                  <c:v>0.74670270648304515</c:v>
                </c:pt>
                <c:pt idx="188">
                  <c:v>0.68456815541135307</c:v>
                </c:pt>
                <c:pt idx="189">
                  <c:v>0.62241638315887393</c:v>
                </c:pt>
                <c:pt idx="190">
                  <c:v>0.56024760967127618</c:v>
                </c:pt>
                <c:pt idx="191">
                  <c:v>0.49806205513327551</c:v>
                </c:pt>
                <c:pt idx="192">
                  <c:v>0.43585993996611022</c:v>
                </c:pt>
                <c:pt idx="193">
                  <c:v>0.3736414848249956</c:v>
                </c:pt>
                <c:pt idx="194">
                  <c:v>0.3114069105966219</c:v>
                </c:pt>
                <c:pt idx="195">
                  <c:v>0.24915643839659166</c:v>
                </c:pt>
                <c:pt idx="196">
                  <c:v>0.18689028956687254</c:v>
                </c:pt>
                <c:pt idx="197">
                  <c:v>0.12460868567324905</c:v>
                </c:pt>
                <c:pt idx="198">
                  <c:v>6.2311848502764187E-2</c:v>
                </c:pt>
                <c:pt idx="199">
                  <c:v>6.1147321868916089E-11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E213-41C9-A2A1-DDC027E81933}"/>
            </c:ext>
          </c:extLst>
        </c:ser>
        <c:ser>
          <c:idx val="11"/>
          <c:order val="1"/>
          <c:tx>
            <c:strRef>
              <c:f>'Couple - U sur f'!$E$27</c:f>
              <c:strCache>
                <c:ptCount val="1"/>
                <c:pt idx="0">
                  <c:v>Tem 2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f'!$D$28:$D$227</c:f>
              <c:numCache>
                <c:formatCode>General</c:formatCode>
                <c:ptCount val="200"/>
                <c:pt idx="0">
                  <c:v>0</c:v>
                </c:pt>
                <c:pt idx="1">
                  <c:v>3.0000000000000027</c:v>
                </c:pt>
                <c:pt idx="2">
                  <c:v>6.0000000000000053</c:v>
                </c:pt>
                <c:pt idx="3">
                  <c:v>9.0000000000000071</c:v>
                </c:pt>
                <c:pt idx="4">
                  <c:v>12.000000000000011</c:v>
                </c:pt>
                <c:pt idx="5">
                  <c:v>15.000000000000014</c:v>
                </c:pt>
                <c:pt idx="6">
                  <c:v>18.000000000000014</c:v>
                </c:pt>
                <c:pt idx="7">
                  <c:v>20.999999999999989</c:v>
                </c:pt>
                <c:pt idx="8">
                  <c:v>23.999999999999993</c:v>
                </c:pt>
                <c:pt idx="9">
                  <c:v>26.999999999999993</c:v>
                </c:pt>
                <c:pt idx="10">
                  <c:v>29.999999999999996</c:v>
                </c:pt>
                <c:pt idx="11">
                  <c:v>32.999999999999993</c:v>
                </c:pt>
                <c:pt idx="12">
                  <c:v>36</c:v>
                </c:pt>
                <c:pt idx="13">
                  <c:v>39</c:v>
                </c:pt>
                <c:pt idx="14">
                  <c:v>42.000000000000007</c:v>
                </c:pt>
                <c:pt idx="15">
                  <c:v>45.000000000000007</c:v>
                </c:pt>
                <c:pt idx="16">
                  <c:v>48.000000000000007</c:v>
                </c:pt>
                <c:pt idx="17">
                  <c:v>51.000000000000014</c:v>
                </c:pt>
                <c:pt idx="18">
                  <c:v>54.000000000000014</c:v>
                </c:pt>
                <c:pt idx="19">
                  <c:v>56.999999999999993</c:v>
                </c:pt>
                <c:pt idx="20">
                  <c:v>59.999999999999993</c:v>
                </c:pt>
                <c:pt idx="21">
                  <c:v>62.999999999999986</c:v>
                </c:pt>
                <c:pt idx="22">
                  <c:v>65.999999999999986</c:v>
                </c:pt>
                <c:pt idx="23">
                  <c:v>69</c:v>
                </c:pt>
                <c:pt idx="24">
                  <c:v>72</c:v>
                </c:pt>
                <c:pt idx="25">
                  <c:v>75</c:v>
                </c:pt>
                <c:pt idx="26">
                  <c:v>78</c:v>
                </c:pt>
                <c:pt idx="27">
                  <c:v>81</c:v>
                </c:pt>
                <c:pt idx="28">
                  <c:v>84.000000000000014</c:v>
                </c:pt>
                <c:pt idx="29">
                  <c:v>87.000000000000014</c:v>
                </c:pt>
                <c:pt idx="30">
                  <c:v>90.000000000000014</c:v>
                </c:pt>
                <c:pt idx="31">
                  <c:v>93.000000000000014</c:v>
                </c:pt>
                <c:pt idx="32">
                  <c:v>95.999999999999972</c:v>
                </c:pt>
                <c:pt idx="33">
                  <c:v>98.999999999999986</c:v>
                </c:pt>
                <c:pt idx="34">
                  <c:v>101.99999999999999</c:v>
                </c:pt>
                <c:pt idx="35">
                  <c:v>104.99999999999999</c:v>
                </c:pt>
                <c:pt idx="36">
                  <c:v>107.99999999999999</c:v>
                </c:pt>
                <c:pt idx="37">
                  <c:v>110.99999999999999</c:v>
                </c:pt>
                <c:pt idx="38">
                  <c:v>114.00000000000003</c:v>
                </c:pt>
                <c:pt idx="39">
                  <c:v>117.00000000000003</c:v>
                </c:pt>
                <c:pt idx="40">
                  <c:v>120.00000000000003</c:v>
                </c:pt>
                <c:pt idx="41">
                  <c:v>123.00000000000001</c:v>
                </c:pt>
                <c:pt idx="42">
                  <c:v>126.00000000000003</c:v>
                </c:pt>
                <c:pt idx="43">
                  <c:v>129.00000000000003</c:v>
                </c:pt>
                <c:pt idx="44">
                  <c:v>131.99999999999997</c:v>
                </c:pt>
                <c:pt idx="45">
                  <c:v>135</c:v>
                </c:pt>
                <c:pt idx="46">
                  <c:v>138</c:v>
                </c:pt>
                <c:pt idx="47">
                  <c:v>141</c:v>
                </c:pt>
                <c:pt idx="48">
                  <c:v>144</c:v>
                </c:pt>
                <c:pt idx="49">
                  <c:v>147</c:v>
                </c:pt>
                <c:pt idx="50">
                  <c:v>150</c:v>
                </c:pt>
                <c:pt idx="51">
                  <c:v>153.00000000000003</c:v>
                </c:pt>
                <c:pt idx="52">
                  <c:v>156</c:v>
                </c:pt>
                <c:pt idx="53">
                  <c:v>159.00000000000003</c:v>
                </c:pt>
                <c:pt idx="54">
                  <c:v>162</c:v>
                </c:pt>
                <c:pt idx="55">
                  <c:v>165.00000000000003</c:v>
                </c:pt>
                <c:pt idx="56">
                  <c:v>168.00000000000003</c:v>
                </c:pt>
                <c:pt idx="57">
                  <c:v>171.00000000000028</c:v>
                </c:pt>
                <c:pt idx="58">
                  <c:v>174.00000000000028</c:v>
                </c:pt>
                <c:pt idx="59">
                  <c:v>177.00000000000031</c:v>
                </c:pt>
                <c:pt idx="60">
                  <c:v>180.00000000000028</c:v>
                </c:pt>
                <c:pt idx="61">
                  <c:v>183.00000000000031</c:v>
                </c:pt>
                <c:pt idx="62">
                  <c:v>186.00000000000028</c:v>
                </c:pt>
                <c:pt idx="63">
                  <c:v>189.00000000000028</c:v>
                </c:pt>
                <c:pt idx="64">
                  <c:v>192.00000000000031</c:v>
                </c:pt>
                <c:pt idx="65">
                  <c:v>195.00000000000028</c:v>
                </c:pt>
                <c:pt idx="66">
                  <c:v>198.00000000000031</c:v>
                </c:pt>
                <c:pt idx="67">
                  <c:v>201.00000000000028</c:v>
                </c:pt>
                <c:pt idx="68">
                  <c:v>204.00000000000031</c:v>
                </c:pt>
                <c:pt idx="69">
                  <c:v>207.00000000000031</c:v>
                </c:pt>
                <c:pt idx="70">
                  <c:v>210.00000000000031</c:v>
                </c:pt>
                <c:pt idx="71">
                  <c:v>213.00000000000031</c:v>
                </c:pt>
                <c:pt idx="72">
                  <c:v>216.00000000000031</c:v>
                </c:pt>
                <c:pt idx="73">
                  <c:v>219.00000000000031</c:v>
                </c:pt>
                <c:pt idx="74">
                  <c:v>222.00000000000034</c:v>
                </c:pt>
                <c:pt idx="75">
                  <c:v>225.00000000000031</c:v>
                </c:pt>
                <c:pt idx="76">
                  <c:v>228.00000000000034</c:v>
                </c:pt>
                <c:pt idx="77">
                  <c:v>231.00000000000031</c:v>
                </c:pt>
                <c:pt idx="78">
                  <c:v>234.00000000000034</c:v>
                </c:pt>
                <c:pt idx="79">
                  <c:v>237.00000000000034</c:v>
                </c:pt>
                <c:pt idx="80">
                  <c:v>240.00000000000031</c:v>
                </c:pt>
                <c:pt idx="81">
                  <c:v>243.00000000000031</c:v>
                </c:pt>
                <c:pt idx="82">
                  <c:v>246.00000000000028</c:v>
                </c:pt>
                <c:pt idx="83">
                  <c:v>249.00000000000028</c:v>
                </c:pt>
                <c:pt idx="84">
                  <c:v>252.00000000000034</c:v>
                </c:pt>
                <c:pt idx="85">
                  <c:v>255.00000000000031</c:v>
                </c:pt>
                <c:pt idx="86">
                  <c:v>258.00000000000028</c:v>
                </c:pt>
                <c:pt idx="87">
                  <c:v>261.00000000000028</c:v>
                </c:pt>
                <c:pt idx="88">
                  <c:v>264.00000000000034</c:v>
                </c:pt>
                <c:pt idx="89">
                  <c:v>267.00000000000034</c:v>
                </c:pt>
                <c:pt idx="90">
                  <c:v>270.00000000000034</c:v>
                </c:pt>
                <c:pt idx="91">
                  <c:v>273.00000000000028</c:v>
                </c:pt>
                <c:pt idx="92">
                  <c:v>276.00000000000034</c:v>
                </c:pt>
                <c:pt idx="93">
                  <c:v>279.00000000000034</c:v>
                </c:pt>
                <c:pt idx="94">
                  <c:v>282.00000000000028</c:v>
                </c:pt>
                <c:pt idx="95">
                  <c:v>285.00000000000034</c:v>
                </c:pt>
                <c:pt idx="96">
                  <c:v>288.00000000000028</c:v>
                </c:pt>
                <c:pt idx="97">
                  <c:v>291.00000000000028</c:v>
                </c:pt>
                <c:pt idx="98">
                  <c:v>294.00000000000028</c:v>
                </c:pt>
                <c:pt idx="99">
                  <c:v>297.00000000000034</c:v>
                </c:pt>
                <c:pt idx="100">
                  <c:v>297.02999999999997</c:v>
                </c:pt>
                <c:pt idx="101">
                  <c:v>297.05999999999972</c:v>
                </c:pt>
                <c:pt idx="102">
                  <c:v>297.08999999999941</c:v>
                </c:pt>
                <c:pt idx="103">
                  <c:v>297.11999999999915</c:v>
                </c:pt>
                <c:pt idx="104">
                  <c:v>297.14999999999878</c:v>
                </c:pt>
                <c:pt idx="105">
                  <c:v>297.17999999999853</c:v>
                </c:pt>
                <c:pt idx="106">
                  <c:v>297.20999999999822</c:v>
                </c:pt>
                <c:pt idx="107">
                  <c:v>297.23999999999791</c:v>
                </c:pt>
                <c:pt idx="108">
                  <c:v>297.26999999999765</c:v>
                </c:pt>
                <c:pt idx="109">
                  <c:v>297.29999999999734</c:v>
                </c:pt>
                <c:pt idx="110">
                  <c:v>297.32999999999709</c:v>
                </c:pt>
                <c:pt idx="111">
                  <c:v>297.35999999999677</c:v>
                </c:pt>
                <c:pt idx="112">
                  <c:v>297.38999999999646</c:v>
                </c:pt>
                <c:pt idx="113">
                  <c:v>297.41999999999615</c:v>
                </c:pt>
                <c:pt idx="114">
                  <c:v>297.4499999999959</c:v>
                </c:pt>
                <c:pt idx="115">
                  <c:v>297.47999999999558</c:v>
                </c:pt>
                <c:pt idx="116">
                  <c:v>297.50999999999527</c:v>
                </c:pt>
                <c:pt idx="117">
                  <c:v>297.53999999999496</c:v>
                </c:pt>
                <c:pt idx="118">
                  <c:v>297.56999999999471</c:v>
                </c:pt>
                <c:pt idx="119">
                  <c:v>297.59999999999434</c:v>
                </c:pt>
                <c:pt idx="120">
                  <c:v>297.62999999999408</c:v>
                </c:pt>
                <c:pt idx="121">
                  <c:v>297.65999999999377</c:v>
                </c:pt>
                <c:pt idx="122">
                  <c:v>297.68999999999346</c:v>
                </c:pt>
                <c:pt idx="123">
                  <c:v>297.71999999999315</c:v>
                </c:pt>
                <c:pt idx="124">
                  <c:v>297.74999999999289</c:v>
                </c:pt>
                <c:pt idx="125">
                  <c:v>297.77999999999253</c:v>
                </c:pt>
                <c:pt idx="126">
                  <c:v>297.80999999999233</c:v>
                </c:pt>
                <c:pt idx="127">
                  <c:v>297.83999999999196</c:v>
                </c:pt>
                <c:pt idx="128">
                  <c:v>297.86999999999171</c:v>
                </c:pt>
                <c:pt idx="129">
                  <c:v>297.89999999999134</c:v>
                </c:pt>
                <c:pt idx="130">
                  <c:v>297.92999999999108</c:v>
                </c:pt>
                <c:pt idx="131">
                  <c:v>297.95999999999077</c:v>
                </c:pt>
                <c:pt idx="132">
                  <c:v>297.98999999999052</c:v>
                </c:pt>
                <c:pt idx="133">
                  <c:v>298.0199999999902</c:v>
                </c:pt>
                <c:pt idx="134">
                  <c:v>298.04999999998989</c:v>
                </c:pt>
                <c:pt idx="135">
                  <c:v>298.07999999998958</c:v>
                </c:pt>
                <c:pt idx="136">
                  <c:v>298.10999999998933</c:v>
                </c:pt>
                <c:pt idx="137">
                  <c:v>298.13999999998902</c:v>
                </c:pt>
                <c:pt idx="138">
                  <c:v>298.16999999998876</c:v>
                </c:pt>
                <c:pt idx="139">
                  <c:v>298.19999999998845</c:v>
                </c:pt>
                <c:pt idx="140">
                  <c:v>298.22999999998814</c:v>
                </c:pt>
                <c:pt idx="141">
                  <c:v>298.25999999998783</c:v>
                </c:pt>
                <c:pt idx="142">
                  <c:v>298.28999999998751</c:v>
                </c:pt>
                <c:pt idx="143">
                  <c:v>298.31999999998732</c:v>
                </c:pt>
                <c:pt idx="144">
                  <c:v>298.34999999998695</c:v>
                </c:pt>
                <c:pt idx="145">
                  <c:v>298.37999999998669</c:v>
                </c:pt>
                <c:pt idx="146">
                  <c:v>298.40999999998633</c:v>
                </c:pt>
                <c:pt idx="147">
                  <c:v>298.43999999998607</c:v>
                </c:pt>
                <c:pt idx="148">
                  <c:v>298.46999999998576</c:v>
                </c:pt>
                <c:pt idx="149">
                  <c:v>298.49999999998545</c:v>
                </c:pt>
                <c:pt idx="150">
                  <c:v>298.52999999998514</c:v>
                </c:pt>
                <c:pt idx="151">
                  <c:v>298.55999999998483</c:v>
                </c:pt>
                <c:pt idx="152">
                  <c:v>298.58999999998451</c:v>
                </c:pt>
                <c:pt idx="153">
                  <c:v>298.61999999998426</c:v>
                </c:pt>
                <c:pt idx="154">
                  <c:v>298.64999999998389</c:v>
                </c:pt>
                <c:pt idx="155">
                  <c:v>298.67999999998369</c:v>
                </c:pt>
                <c:pt idx="156">
                  <c:v>298.70999999998332</c:v>
                </c:pt>
                <c:pt idx="157">
                  <c:v>298.73999999998307</c:v>
                </c:pt>
                <c:pt idx="158">
                  <c:v>298.76999999998276</c:v>
                </c:pt>
                <c:pt idx="159">
                  <c:v>298.79999999998245</c:v>
                </c:pt>
                <c:pt idx="160">
                  <c:v>298.82999999998214</c:v>
                </c:pt>
                <c:pt idx="161">
                  <c:v>298.85999999998188</c:v>
                </c:pt>
                <c:pt idx="162">
                  <c:v>298.88999999998157</c:v>
                </c:pt>
                <c:pt idx="163">
                  <c:v>298.91999999998131</c:v>
                </c:pt>
                <c:pt idx="164">
                  <c:v>298.94999999998095</c:v>
                </c:pt>
                <c:pt idx="165">
                  <c:v>298.97999999998069</c:v>
                </c:pt>
                <c:pt idx="166">
                  <c:v>299.00999999998032</c:v>
                </c:pt>
                <c:pt idx="167">
                  <c:v>299.03999999998013</c:v>
                </c:pt>
                <c:pt idx="168">
                  <c:v>299.06999999997981</c:v>
                </c:pt>
                <c:pt idx="169">
                  <c:v>299.0999999999795</c:v>
                </c:pt>
                <c:pt idx="170">
                  <c:v>299.12999999997919</c:v>
                </c:pt>
                <c:pt idx="171">
                  <c:v>299.15999999997888</c:v>
                </c:pt>
                <c:pt idx="172">
                  <c:v>299.18999999997868</c:v>
                </c:pt>
                <c:pt idx="173">
                  <c:v>299.21999999997831</c:v>
                </c:pt>
                <c:pt idx="174">
                  <c:v>299.24999999997806</c:v>
                </c:pt>
                <c:pt idx="175">
                  <c:v>299.27999999997775</c:v>
                </c:pt>
                <c:pt idx="176">
                  <c:v>299.30999999997744</c:v>
                </c:pt>
                <c:pt idx="177">
                  <c:v>299.33999999997712</c:v>
                </c:pt>
                <c:pt idx="178">
                  <c:v>299.36999999997687</c:v>
                </c:pt>
                <c:pt idx="179">
                  <c:v>299.3999999999765</c:v>
                </c:pt>
                <c:pt idx="180">
                  <c:v>299.42999999997625</c:v>
                </c:pt>
                <c:pt idx="181">
                  <c:v>299.45999999997588</c:v>
                </c:pt>
                <c:pt idx="182">
                  <c:v>299.48999999997562</c:v>
                </c:pt>
                <c:pt idx="183">
                  <c:v>299.51999999997531</c:v>
                </c:pt>
                <c:pt idx="184">
                  <c:v>299.54999999997506</c:v>
                </c:pt>
                <c:pt idx="185">
                  <c:v>299.57999999997475</c:v>
                </c:pt>
                <c:pt idx="186">
                  <c:v>299.60999999997443</c:v>
                </c:pt>
                <c:pt idx="187">
                  <c:v>299.63999999997412</c:v>
                </c:pt>
                <c:pt idx="188">
                  <c:v>299.66999999997387</c:v>
                </c:pt>
                <c:pt idx="189">
                  <c:v>299.6999999999735</c:v>
                </c:pt>
                <c:pt idx="190">
                  <c:v>299.7299999999733</c:v>
                </c:pt>
                <c:pt idx="191">
                  <c:v>299.75999999997293</c:v>
                </c:pt>
                <c:pt idx="192">
                  <c:v>299.78999999997268</c:v>
                </c:pt>
                <c:pt idx="193">
                  <c:v>299.81999999997231</c:v>
                </c:pt>
                <c:pt idx="194">
                  <c:v>299.84999999997206</c:v>
                </c:pt>
                <c:pt idx="195">
                  <c:v>299.87999999997174</c:v>
                </c:pt>
                <c:pt idx="196">
                  <c:v>299.90999999997149</c:v>
                </c:pt>
                <c:pt idx="197">
                  <c:v>299.93999999997118</c:v>
                </c:pt>
                <c:pt idx="198">
                  <c:v>299.96999999997087</c:v>
                </c:pt>
                <c:pt idx="199">
                  <c:v>299.99999999997056</c:v>
                </c:pt>
              </c:numCache>
            </c:numRef>
          </c:xVal>
          <c:yVal>
            <c:numRef>
              <c:f>'Couple - U sur f'!$E$28:$E$227</c:f>
              <c:numCache>
                <c:formatCode>General</c:formatCode>
                <c:ptCount val="200"/>
                <c:pt idx="0">
                  <c:v>33.612563997975833</c:v>
                </c:pt>
                <c:pt idx="1">
                  <c:v>33.736089288896885</c:v>
                </c:pt>
                <c:pt idx="2">
                  <c:v>33.859130527004623</c:v>
                </c:pt>
                <c:pt idx="3">
                  <c:v>33.981623666305758</c:v>
                </c:pt>
                <c:pt idx="4">
                  <c:v>34.10350141166542</c:v>
                </c:pt>
                <c:pt idx="5">
                  <c:v>34.224693067248388</c:v>
                </c:pt>
                <c:pt idx="6">
                  <c:v>34.345124378055871</c:v>
                </c:pt>
                <c:pt idx="7">
                  <c:v>34.464717364265589</c:v>
                </c:pt>
                <c:pt idx="8">
                  <c:v>34.583390148074173</c:v>
                </c:pt>
                <c:pt idx="9">
                  <c:v>34.701056772731803</c:v>
                </c:pt>
                <c:pt idx="10">
                  <c:v>34.817627013450227</c:v>
                </c:pt>
                <c:pt idx="11">
                  <c:v>34.933006179857593</c:v>
                </c:pt>
                <c:pt idx="12">
                  <c:v>35.047094909665013</c:v>
                </c:pt>
                <c:pt idx="13">
                  <c:v>35.159788953203325</c:v>
                </c:pt>
                <c:pt idx="14">
                  <c:v>35.270978948481115</c:v>
                </c:pt>
                <c:pt idx="15">
                  <c:v>35.380550186410176</c:v>
                </c:pt>
                <c:pt idx="16">
                  <c:v>35.488382365839463</c:v>
                </c:pt>
                <c:pt idx="17">
                  <c:v>35.594349338035109</c:v>
                </c:pt>
                <c:pt idx="18">
                  <c:v>35.698318840242365</c:v>
                </c:pt>
                <c:pt idx="19">
                  <c:v>35.800152217964666</c:v>
                </c:pt>
                <c:pt idx="20">
                  <c:v>35.899704135596679</c:v>
                </c:pt>
                <c:pt idx="21">
                  <c:v>35.99682227505204</c:v>
                </c:pt>
                <c:pt idx="22">
                  <c:v>36.091347022032771</c:v>
                </c:pt>
                <c:pt idx="23">
                  <c:v>36.183111139596768</c:v>
                </c:pt>
                <c:pt idx="24">
                  <c:v>36.271939428692328</c:v>
                </c:pt>
                <c:pt idx="25">
                  <c:v>36.357648375345171</c:v>
                </c:pt>
                <c:pt idx="26">
                  <c:v>36.440045784204386</c:v>
                </c:pt>
                <c:pt idx="27">
                  <c:v>36.518930398178995</c:v>
                </c:pt>
                <c:pt idx="28">
                  <c:v>36.594091503928681</c:v>
                </c:pt>
                <c:pt idx="29">
                  <c:v>36.665308523008903</c:v>
                </c:pt>
                <c:pt idx="30">
                  <c:v>36.732350588515381</c:v>
                </c:pt>
                <c:pt idx="31">
                  <c:v>36.794976107124945</c:v>
                </c:pt>
                <c:pt idx="32">
                  <c:v>36.852932306490345</c:v>
                </c:pt>
                <c:pt idx="33">
                  <c:v>36.905954768017224</c:v>
                </c:pt>
                <c:pt idx="34">
                  <c:v>36.953766945132244</c:v>
                </c:pt>
                <c:pt idx="35">
                  <c:v>36.996079667244729</c:v>
                </c:pt>
                <c:pt idx="36">
                  <c:v>37.032590629710043</c:v>
                </c:pt>
                <c:pt idx="37">
                  <c:v>37.062983870223718</c:v>
                </c:pt>
                <c:pt idx="38">
                  <c:v>37.086929232211986</c:v>
                </c:pt>
                <c:pt idx="39">
                  <c:v>37.104081815938471</c:v>
                </c:pt>
                <c:pt idx="40">
                  <c:v>37.114081418220429</c:v>
                </c:pt>
                <c:pt idx="41">
                  <c:v>37.116551961842568</c:v>
                </c:pt>
                <c:pt idx="42">
                  <c:v>37.11110091597353</c:v>
                </c:pt>
                <c:pt idx="43">
                  <c:v>37.097318709133575</c:v>
                </c:pt>
                <c:pt idx="44">
                  <c:v>37.074778136530682</c:v>
                </c:pt>
                <c:pt idx="45">
                  <c:v>37.043033763882264</c:v>
                </c:pt>
                <c:pt idx="46">
                  <c:v>37.001621330169826</c:v>
                </c:pt>
                <c:pt idx="47">
                  <c:v>36.95005715213906</c:v>
                </c:pt>
                <c:pt idx="48">
                  <c:v>36.887837533758756</c:v>
                </c:pt>
                <c:pt idx="49">
                  <c:v>36.814438184292193</c:v>
                </c:pt>
                <c:pt idx="50">
                  <c:v>36.729313649115809</c:v>
                </c:pt>
                <c:pt idx="51">
                  <c:v>36.631896757944588</c:v>
                </c:pt>
                <c:pt idx="52">
                  <c:v>36.521598095694536</c:v>
                </c:pt>
                <c:pt idx="53">
                  <c:v>36.3978055018299</c:v>
                </c:pt>
                <c:pt idx="54">
                  <c:v>36.259883604711305</c:v>
                </c:pt>
                <c:pt idx="55">
                  <c:v>36.107173398178375</c:v>
                </c:pt>
                <c:pt idx="56">
                  <c:v>35.938991868370401</c:v>
                </c:pt>
                <c:pt idx="57">
                  <c:v>35.754631679609993</c:v>
                </c:pt>
                <c:pt idx="58">
                  <c:v>35.553360929047614</c:v>
                </c:pt>
                <c:pt idx="59">
                  <c:v>35.334422980686341</c:v>
                </c:pt>
                <c:pt idx="60">
                  <c:v>35.097036390376701</c:v>
                </c:pt>
                <c:pt idx="61">
                  <c:v>34.840394934383163</c:v>
                </c:pt>
                <c:pt idx="62">
                  <c:v>34.563667755174372</c:v>
                </c:pt>
                <c:pt idx="63">
                  <c:v>34.265999639169301</c:v>
                </c:pt>
                <c:pt idx="64">
                  <c:v>33.94651144227285</c:v>
                </c:pt>
                <c:pt idx="65">
                  <c:v>33.604300680143595</c:v>
                </c:pt>
                <c:pt idx="66">
                  <c:v>33.238442301240589</c:v>
                </c:pt>
                <c:pt idx="67">
                  <c:v>32.847989661775365</c:v>
                </c:pt>
                <c:pt idx="68">
                  <c:v>32.431975722730002</c:v>
                </c:pt>
                <c:pt idx="69">
                  <c:v>31.98941449006632</c:v>
                </c:pt>
                <c:pt idx="70">
                  <c:v>31.519302720115608</c:v>
                </c:pt>
                <c:pt idx="71">
                  <c:v>31.020621912869668</c:v>
                </c:pt>
                <c:pt idx="72">
                  <c:v>30.492340616453408</c:v>
                </c:pt>
                <c:pt idx="73">
                  <c:v>29.933417066403958</c:v>
                </c:pt>
                <c:pt idx="74">
                  <c:v>29.342802183462588</c:v>
                </c:pt>
                <c:pt idx="75">
                  <c:v>28.719442953351155</c:v>
                </c:pt>
                <c:pt idx="76">
                  <c:v>28.062286211395769</c:v>
                </c:pt>
                <c:pt idx="77">
                  <c:v>27.370282853815187</c:v>
                </c:pt>
                <c:pt idx="78">
                  <c:v>26.642392495944616</c:v>
                </c:pt>
                <c:pt idx="79">
                  <c:v>25.877588595547287</c:v>
                </c:pt>
                <c:pt idx="80">
                  <c:v>25.074864056608074</c:v>
                </c:pt>
                <c:pt idx="81">
                  <c:v>24.233237325534464</c:v>
                </c:pt>
                <c:pt idx="82">
                  <c:v>23.351758987442803</c:v>
                </c:pt>
                <c:pt idx="83">
                  <c:v>22.429518865120063</c:v>
                </c:pt>
                <c:pt idx="84">
                  <c:v>21.465653617266504</c:v>
                </c:pt>
                <c:pt idx="85">
                  <c:v>20.459354825700643</c:v>
                </c:pt>
                <c:pt idx="86">
                  <c:v>19.409877553313404</c:v>
                </c:pt>
                <c:pt idx="87">
                  <c:v>18.316549345686106</c:v>
                </c:pt>
                <c:pt idx="88">
                  <c:v>17.178779639449509</c:v>
                </c:pt>
                <c:pt idx="89">
                  <c:v>15.996069529703254</c:v>
                </c:pt>
                <c:pt idx="90">
                  <c:v>14.768021837212526</c:v>
                </c:pt>
                <c:pt idx="91">
                  <c:v>13.49435140376875</c:v>
                </c:pt>
                <c:pt idx="92">
                  <c:v>12.174895531201404</c:v>
                </c:pt>
                <c:pt idx="93">
                  <c:v>10.809624466263429</c:v>
                </c:pt>
                <c:pt idx="94">
                  <c:v>9.3986518202389409</c:v>
                </c:pt>
                <c:pt idx="95">
                  <c:v>7.9422447989407869</c:v>
                </c:pt>
                <c:pt idx="96">
                  <c:v>6.4408341061332228</c:v>
                </c:pt>
                <c:pt idx="97">
                  <c:v>4.8950233717270342</c:v>
                </c:pt>
                <c:pt idx="98">
                  <c:v>3.3055979457947298</c:v>
                </c:pt>
                <c:pt idx="99">
                  <c:v>1.6735328910077663</c:v>
                </c:pt>
                <c:pt idx="100">
                  <c:v>1.6570007071833073</c:v>
                </c:pt>
                <c:pt idx="101">
                  <c:v>1.640464376158417</c:v>
                </c:pt>
                <c:pt idx="102">
                  <c:v>1.6239238992079184</c:v>
                </c:pt>
                <c:pt idx="103">
                  <c:v>1.6073792776086626</c:v>
                </c:pt>
                <c:pt idx="104">
                  <c:v>1.590830512639533</c:v>
                </c:pt>
                <c:pt idx="105">
                  <c:v>1.574277605581438</c:v>
                </c:pt>
                <c:pt idx="106">
                  <c:v>1.557720557717323</c:v>
                </c:pt>
                <c:pt idx="107">
                  <c:v>1.541159370332162</c:v>
                </c:pt>
                <c:pt idx="108">
                  <c:v>1.52459404471296</c:v>
                </c:pt>
                <c:pt idx="109">
                  <c:v>1.508024582148755</c:v>
                </c:pt>
                <c:pt idx="110">
                  <c:v>1.4914509839306196</c:v>
                </c:pt>
                <c:pt idx="111">
                  <c:v>1.4748732513516565</c:v>
                </c:pt>
                <c:pt idx="112">
                  <c:v>1.4582913857070048</c:v>
                </c:pt>
                <c:pt idx="113">
                  <c:v>1.4417053882938387</c:v>
                </c:pt>
                <c:pt idx="114">
                  <c:v>1.4251152604113624</c:v>
                </c:pt>
                <c:pt idx="115">
                  <c:v>1.40852100336082</c:v>
                </c:pt>
                <c:pt idx="116">
                  <c:v>1.3919226184454918</c:v>
                </c:pt>
                <c:pt idx="117">
                  <c:v>1.375320106970692</c:v>
                </c:pt>
                <c:pt idx="118">
                  <c:v>1.3587134702437729</c:v>
                </c:pt>
                <c:pt idx="119">
                  <c:v>1.3421027095741243</c:v>
                </c:pt>
                <c:pt idx="120">
                  <c:v>1.3254878262731735</c:v>
                </c:pt>
                <c:pt idx="121">
                  <c:v>1.3088688216543864</c:v>
                </c:pt>
                <c:pt idx="122">
                  <c:v>1.2922456970332707</c:v>
                </c:pt>
                <c:pt idx="123">
                  <c:v>1.275618453727366</c:v>
                </c:pt>
                <c:pt idx="124">
                  <c:v>1.2589870930562583</c:v>
                </c:pt>
                <c:pt idx="125">
                  <c:v>1.2423516163415733</c:v>
                </c:pt>
                <c:pt idx="126">
                  <c:v>1.2257120249069755</c:v>
                </c:pt>
                <c:pt idx="127">
                  <c:v>1.209068320078172</c:v>
                </c:pt>
                <c:pt idx="128">
                  <c:v>1.1924205031829118</c:v>
                </c:pt>
                <c:pt idx="129">
                  <c:v>1.1757685755509859</c:v>
                </c:pt>
                <c:pt idx="130">
                  <c:v>1.1591125385142305</c:v>
                </c:pt>
                <c:pt idx="131">
                  <c:v>1.1424523934065187</c:v>
                </c:pt>
                <c:pt idx="132">
                  <c:v>1.125788141563774</c:v>
                </c:pt>
                <c:pt idx="133">
                  <c:v>1.109119784323962</c:v>
                </c:pt>
                <c:pt idx="134">
                  <c:v>1.0924473230270926</c:v>
                </c:pt>
                <c:pt idx="135">
                  <c:v>1.0757707590152217</c:v>
                </c:pt>
                <c:pt idx="136">
                  <c:v>1.059090093632451</c:v>
                </c:pt>
                <c:pt idx="137">
                  <c:v>1.0424053282249268</c:v>
                </c:pt>
                <c:pt idx="138">
                  <c:v>1.0257164641408447</c:v>
                </c:pt>
                <c:pt idx="139">
                  <c:v>1.0090235027304466</c:v>
                </c:pt>
                <c:pt idx="140">
                  <c:v>0.99232644534601933</c:v>
                </c:pt>
                <c:pt idx="141">
                  <c:v>0.97562529334190129</c:v>
                </c:pt>
                <c:pt idx="142">
                  <c:v>0.95892004807447828</c:v>
                </c:pt>
                <c:pt idx="143">
                  <c:v>0.94221071090218544</c:v>
                </c:pt>
                <c:pt idx="144">
                  <c:v>0.92549728318550695</c:v>
                </c:pt>
                <c:pt idx="145">
                  <c:v>0.90877976628697732</c:v>
                </c:pt>
                <c:pt idx="146">
                  <c:v>0.89205816157118167</c:v>
                </c:pt>
                <c:pt idx="147">
                  <c:v>0.87533247040475515</c:v>
                </c:pt>
                <c:pt idx="148">
                  <c:v>0.8586026941563879</c:v>
                </c:pt>
                <c:pt idx="149">
                  <c:v>0.84186883419681435</c:v>
                </c:pt>
                <c:pt idx="150">
                  <c:v>0.82513089189882827</c:v>
                </c:pt>
                <c:pt idx="151">
                  <c:v>0.80838886863727344</c:v>
                </c:pt>
                <c:pt idx="152">
                  <c:v>0.79164276578904735</c:v>
                </c:pt>
                <c:pt idx="153">
                  <c:v>0.77489258473310174</c:v>
                </c:pt>
                <c:pt idx="154">
                  <c:v>0.75813832685044102</c:v>
                </c:pt>
                <c:pt idx="155">
                  <c:v>0.74137999352412476</c:v>
                </c:pt>
                <c:pt idx="156">
                  <c:v>0.72461758613926852</c:v>
                </c:pt>
                <c:pt idx="157">
                  <c:v>0.70785110608304402</c:v>
                </c:pt>
                <c:pt idx="158">
                  <c:v>0.69108055474467422</c:v>
                </c:pt>
                <c:pt idx="159">
                  <c:v>0.67430593351544343</c:v>
                </c:pt>
                <c:pt idx="160">
                  <c:v>0.6575272437886911</c:v>
                </c:pt>
                <c:pt idx="161">
                  <c:v>0.64074448695981379</c:v>
                </c:pt>
                <c:pt idx="162">
                  <c:v>0.62395766442626621</c:v>
                </c:pt>
                <c:pt idx="163">
                  <c:v>0.60716677758756099</c:v>
                </c:pt>
                <c:pt idx="164">
                  <c:v>0.59037182784526909</c:v>
                </c:pt>
                <c:pt idx="165">
                  <c:v>0.57357281660302128</c:v>
                </c:pt>
                <c:pt idx="166">
                  <c:v>0.55676974526650813</c:v>
                </c:pt>
                <c:pt idx="167">
                  <c:v>0.53996261524347677</c:v>
                </c:pt>
                <c:pt idx="168">
                  <c:v>0.52315142794373826</c:v>
                </c:pt>
                <c:pt idx="169">
                  <c:v>0.50633618477916342</c:v>
                </c:pt>
                <c:pt idx="170">
                  <c:v>0.48951688716368458</c:v>
                </c:pt>
                <c:pt idx="171">
                  <c:v>0.47269353651329482</c:v>
                </c:pt>
                <c:pt idx="172">
                  <c:v>0.4558661342460501</c:v>
                </c:pt>
                <c:pt idx="173">
                  <c:v>0.43903468178206845</c:v>
                </c:pt>
                <c:pt idx="174">
                  <c:v>0.42219918054353067</c:v>
                </c:pt>
                <c:pt idx="175">
                  <c:v>0.40535963195468305</c:v>
                </c:pt>
                <c:pt idx="176">
                  <c:v>0.38851603744183044</c:v>
                </c:pt>
                <c:pt idx="177">
                  <c:v>0.37166839843334665</c:v>
                </c:pt>
                <c:pt idx="178">
                  <c:v>0.35481671635966844</c:v>
                </c:pt>
                <c:pt idx="179">
                  <c:v>0.33796099265329776</c:v>
                </c:pt>
                <c:pt idx="180">
                  <c:v>0.32110122874880237</c:v>
                </c:pt>
                <c:pt idx="181">
                  <c:v>0.30423742608281501</c:v>
                </c:pt>
                <c:pt idx="182">
                  <c:v>0.28736958609403518</c:v>
                </c:pt>
                <c:pt idx="183">
                  <c:v>0.27049771022323066</c:v>
                </c:pt>
                <c:pt idx="184">
                  <c:v>0.25362179991323142</c:v>
                </c:pt>
                <c:pt idx="185">
                  <c:v>0.23674185660893973</c:v>
                </c:pt>
                <c:pt idx="186">
                  <c:v>0.21985788175732415</c:v>
                </c:pt>
                <c:pt idx="187">
                  <c:v>0.20296987680742157</c:v>
                </c:pt>
                <c:pt idx="188">
                  <c:v>0.18607784321033766</c:v>
                </c:pt>
                <c:pt idx="189">
                  <c:v>0.16918178241924703</c:v>
                </c:pt>
                <c:pt idx="190">
                  <c:v>0.15228169588939378</c:v>
                </c:pt>
                <c:pt idx="191">
                  <c:v>0.13537758507809242</c:v>
                </c:pt>
                <c:pt idx="192">
                  <c:v>0.11846945144472866</c:v>
                </c:pt>
                <c:pt idx="193">
                  <c:v>0.10155729645075443</c:v>
                </c:pt>
                <c:pt idx="194">
                  <c:v>8.4641121559697385E-2</c:v>
                </c:pt>
                <c:pt idx="195">
                  <c:v>6.7720928237155878E-2</c:v>
                </c:pt>
                <c:pt idx="196">
                  <c:v>5.0796717950798986E-2</c:v>
                </c:pt>
                <c:pt idx="197">
                  <c:v>3.3868492170368608E-2</c:v>
                </c:pt>
                <c:pt idx="198">
                  <c:v>1.6936252367679854E-2</c:v>
                </c:pt>
                <c:pt idx="199">
                  <c:v>1.6619722205276173E-11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E213-41C9-A2A1-DDC027E81933}"/>
            </c:ext>
          </c:extLst>
        </c:ser>
        <c:ser>
          <c:idx val="12"/>
          <c:order val="2"/>
          <c:tx>
            <c:strRef>
              <c:f>'Couple - U sur f'!$G$27</c:f>
              <c:strCache>
                <c:ptCount val="1"/>
                <c:pt idx="0">
                  <c:v>Tem 3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f'!$F$28:$F$227</c:f>
              <c:numCache>
                <c:formatCode>General</c:formatCode>
                <c:ptCount val="200"/>
                <c:pt idx="0">
                  <c:v>0</c:v>
                </c:pt>
                <c:pt idx="1">
                  <c:v>6.0000000000000053</c:v>
                </c:pt>
                <c:pt idx="2">
                  <c:v>12.000000000000011</c:v>
                </c:pt>
                <c:pt idx="3">
                  <c:v>18.000000000000014</c:v>
                </c:pt>
                <c:pt idx="4">
                  <c:v>24.000000000000021</c:v>
                </c:pt>
                <c:pt idx="5">
                  <c:v>30.000000000000028</c:v>
                </c:pt>
                <c:pt idx="6">
                  <c:v>36.000000000000028</c:v>
                </c:pt>
                <c:pt idx="7">
                  <c:v>41.999999999999979</c:v>
                </c:pt>
                <c:pt idx="8">
                  <c:v>47.999999999999986</c:v>
                </c:pt>
                <c:pt idx="9">
                  <c:v>53.999999999999986</c:v>
                </c:pt>
                <c:pt idx="10">
                  <c:v>59.999999999999993</c:v>
                </c:pt>
                <c:pt idx="11">
                  <c:v>65.999999999999986</c:v>
                </c:pt>
                <c:pt idx="12">
                  <c:v>72</c:v>
                </c:pt>
                <c:pt idx="13">
                  <c:v>78</c:v>
                </c:pt>
                <c:pt idx="14">
                  <c:v>84.000000000000014</c:v>
                </c:pt>
                <c:pt idx="15">
                  <c:v>90.000000000000014</c:v>
                </c:pt>
                <c:pt idx="16">
                  <c:v>96.000000000000014</c:v>
                </c:pt>
                <c:pt idx="17">
                  <c:v>102.00000000000003</c:v>
                </c:pt>
                <c:pt idx="18">
                  <c:v>108.00000000000003</c:v>
                </c:pt>
                <c:pt idx="19">
                  <c:v>113.99999999999999</c:v>
                </c:pt>
                <c:pt idx="20">
                  <c:v>119.99999999999999</c:v>
                </c:pt>
                <c:pt idx="21">
                  <c:v>125.99999999999997</c:v>
                </c:pt>
                <c:pt idx="22">
                  <c:v>131.99999999999997</c:v>
                </c:pt>
                <c:pt idx="23">
                  <c:v>138</c:v>
                </c:pt>
                <c:pt idx="24">
                  <c:v>144</c:v>
                </c:pt>
                <c:pt idx="25">
                  <c:v>150</c:v>
                </c:pt>
                <c:pt idx="26">
                  <c:v>156</c:v>
                </c:pt>
                <c:pt idx="27">
                  <c:v>162</c:v>
                </c:pt>
                <c:pt idx="28">
                  <c:v>168.00000000000003</c:v>
                </c:pt>
                <c:pt idx="29">
                  <c:v>174.00000000000003</c:v>
                </c:pt>
                <c:pt idx="30">
                  <c:v>180.00000000000003</c:v>
                </c:pt>
                <c:pt idx="31">
                  <c:v>186.00000000000003</c:v>
                </c:pt>
                <c:pt idx="32">
                  <c:v>191.99999999999994</c:v>
                </c:pt>
                <c:pt idx="33">
                  <c:v>197.99999999999997</c:v>
                </c:pt>
                <c:pt idx="34">
                  <c:v>203.99999999999997</c:v>
                </c:pt>
                <c:pt idx="35">
                  <c:v>209.99999999999997</c:v>
                </c:pt>
                <c:pt idx="36">
                  <c:v>215.99999999999997</c:v>
                </c:pt>
                <c:pt idx="37">
                  <c:v>221.99999999999997</c:v>
                </c:pt>
                <c:pt idx="38">
                  <c:v>228.00000000000006</c:v>
                </c:pt>
                <c:pt idx="39">
                  <c:v>234.00000000000006</c:v>
                </c:pt>
                <c:pt idx="40">
                  <c:v>240.00000000000006</c:v>
                </c:pt>
                <c:pt idx="41">
                  <c:v>246.00000000000003</c:v>
                </c:pt>
                <c:pt idx="42">
                  <c:v>252.00000000000006</c:v>
                </c:pt>
                <c:pt idx="43">
                  <c:v>258.00000000000006</c:v>
                </c:pt>
                <c:pt idx="44">
                  <c:v>263.99999999999994</c:v>
                </c:pt>
                <c:pt idx="45">
                  <c:v>270</c:v>
                </c:pt>
                <c:pt idx="46">
                  <c:v>276</c:v>
                </c:pt>
                <c:pt idx="47">
                  <c:v>282</c:v>
                </c:pt>
                <c:pt idx="48">
                  <c:v>288</c:v>
                </c:pt>
                <c:pt idx="49">
                  <c:v>294</c:v>
                </c:pt>
                <c:pt idx="50">
                  <c:v>300</c:v>
                </c:pt>
                <c:pt idx="51">
                  <c:v>306.00000000000006</c:v>
                </c:pt>
                <c:pt idx="52">
                  <c:v>312</c:v>
                </c:pt>
                <c:pt idx="53">
                  <c:v>318.00000000000006</c:v>
                </c:pt>
                <c:pt idx="54">
                  <c:v>324</c:v>
                </c:pt>
                <c:pt idx="55">
                  <c:v>330.00000000000006</c:v>
                </c:pt>
                <c:pt idx="56">
                  <c:v>336.00000000000006</c:v>
                </c:pt>
                <c:pt idx="57">
                  <c:v>342.00000000000057</c:v>
                </c:pt>
                <c:pt idx="58">
                  <c:v>348.00000000000057</c:v>
                </c:pt>
                <c:pt idx="59">
                  <c:v>354.00000000000063</c:v>
                </c:pt>
                <c:pt idx="60">
                  <c:v>360.00000000000057</c:v>
                </c:pt>
                <c:pt idx="61">
                  <c:v>366.00000000000063</c:v>
                </c:pt>
                <c:pt idx="62">
                  <c:v>372.00000000000057</c:v>
                </c:pt>
                <c:pt idx="63">
                  <c:v>378.00000000000057</c:v>
                </c:pt>
                <c:pt idx="64">
                  <c:v>384.00000000000063</c:v>
                </c:pt>
                <c:pt idx="65">
                  <c:v>390.00000000000057</c:v>
                </c:pt>
                <c:pt idx="66">
                  <c:v>396.00000000000063</c:v>
                </c:pt>
                <c:pt idx="67">
                  <c:v>402.00000000000057</c:v>
                </c:pt>
                <c:pt idx="68">
                  <c:v>408.00000000000063</c:v>
                </c:pt>
                <c:pt idx="69">
                  <c:v>414.00000000000063</c:v>
                </c:pt>
                <c:pt idx="70">
                  <c:v>420.00000000000063</c:v>
                </c:pt>
                <c:pt idx="71">
                  <c:v>426.00000000000063</c:v>
                </c:pt>
                <c:pt idx="72">
                  <c:v>432.00000000000063</c:v>
                </c:pt>
                <c:pt idx="73">
                  <c:v>438.00000000000063</c:v>
                </c:pt>
                <c:pt idx="74">
                  <c:v>444.00000000000068</c:v>
                </c:pt>
                <c:pt idx="75">
                  <c:v>450.00000000000063</c:v>
                </c:pt>
                <c:pt idx="76">
                  <c:v>456.00000000000068</c:v>
                </c:pt>
                <c:pt idx="77">
                  <c:v>462.00000000000063</c:v>
                </c:pt>
                <c:pt idx="78">
                  <c:v>468.00000000000068</c:v>
                </c:pt>
                <c:pt idx="79">
                  <c:v>474.00000000000068</c:v>
                </c:pt>
                <c:pt idx="80">
                  <c:v>480.00000000000063</c:v>
                </c:pt>
                <c:pt idx="81">
                  <c:v>486.00000000000063</c:v>
                </c:pt>
                <c:pt idx="82">
                  <c:v>492.00000000000057</c:v>
                </c:pt>
                <c:pt idx="83">
                  <c:v>498.00000000000057</c:v>
                </c:pt>
                <c:pt idx="84">
                  <c:v>504.00000000000068</c:v>
                </c:pt>
                <c:pt idx="85">
                  <c:v>510.00000000000063</c:v>
                </c:pt>
                <c:pt idx="86">
                  <c:v>516.00000000000057</c:v>
                </c:pt>
                <c:pt idx="87">
                  <c:v>522.00000000000057</c:v>
                </c:pt>
                <c:pt idx="88">
                  <c:v>528.00000000000068</c:v>
                </c:pt>
                <c:pt idx="89">
                  <c:v>534.00000000000068</c:v>
                </c:pt>
                <c:pt idx="90">
                  <c:v>540.00000000000068</c:v>
                </c:pt>
                <c:pt idx="91">
                  <c:v>546.00000000000057</c:v>
                </c:pt>
                <c:pt idx="92">
                  <c:v>552.00000000000068</c:v>
                </c:pt>
                <c:pt idx="93">
                  <c:v>558.00000000000068</c:v>
                </c:pt>
                <c:pt idx="94">
                  <c:v>564.00000000000057</c:v>
                </c:pt>
                <c:pt idx="95">
                  <c:v>570.00000000000068</c:v>
                </c:pt>
                <c:pt idx="96">
                  <c:v>576.00000000000057</c:v>
                </c:pt>
                <c:pt idx="97">
                  <c:v>582.00000000000057</c:v>
                </c:pt>
                <c:pt idx="98">
                  <c:v>588.00000000000057</c:v>
                </c:pt>
                <c:pt idx="99">
                  <c:v>594.00000000000068</c:v>
                </c:pt>
                <c:pt idx="100">
                  <c:v>594.05999999999995</c:v>
                </c:pt>
                <c:pt idx="101">
                  <c:v>594.11999999999944</c:v>
                </c:pt>
                <c:pt idx="102">
                  <c:v>594.17999999999881</c:v>
                </c:pt>
                <c:pt idx="103">
                  <c:v>594.2399999999983</c:v>
                </c:pt>
                <c:pt idx="104">
                  <c:v>594.29999999999757</c:v>
                </c:pt>
                <c:pt idx="105">
                  <c:v>594.35999999999706</c:v>
                </c:pt>
                <c:pt idx="106">
                  <c:v>594.41999999999643</c:v>
                </c:pt>
                <c:pt idx="107">
                  <c:v>594.47999999999581</c:v>
                </c:pt>
                <c:pt idx="108">
                  <c:v>594.5399999999953</c:v>
                </c:pt>
                <c:pt idx="109">
                  <c:v>594.59999999999468</c:v>
                </c:pt>
                <c:pt idx="110">
                  <c:v>594.65999999999417</c:v>
                </c:pt>
                <c:pt idx="111">
                  <c:v>594.71999999999355</c:v>
                </c:pt>
                <c:pt idx="112">
                  <c:v>594.77999999999292</c:v>
                </c:pt>
                <c:pt idx="113">
                  <c:v>594.8399999999923</c:v>
                </c:pt>
                <c:pt idx="114">
                  <c:v>594.89999999999179</c:v>
                </c:pt>
                <c:pt idx="115">
                  <c:v>594.95999999999117</c:v>
                </c:pt>
                <c:pt idx="116">
                  <c:v>595.01999999999055</c:v>
                </c:pt>
                <c:pt idx="117">
                  <c:v>595.07999999998992</c:v>
                </c:pt>
                <c:pt idx="118">
                  <c:v>595.13999999998941</c:v>
                </c:pt>
                <c:pt idx="119">
                  <c:v>595.19999999998868</c:v>
                </c:pt>
                <c:pt idx="120">
                  <c:v>595.25999999998817</c:v>
                </c:pt>
                <c:pt idx="121">
                  <c:v>595.31999999998754</c:v>
                </c:pt>
                <c:pt idx="122">
                  <c:v>595.37999999998692</c:v>
                </c:pt>
                <c:pt idx="123">
                  <c:v>595.4399999999863</c:v>
                </c:pt>
                <c:pt idx="124">
                  <c:v>595.49999999998579</c:v>
                </c:pt>
                <c:pt idx="125">
                  <c:v>595.55999999998505</c:v>
                </c:pt>
                <c:pt idx="126">
                  <c:v>595.61999999998466</c:v>
                </c:pt>
                <c:pt idx="127">
                  <c:v>595.67999999998392</c:v>
                </c:pt>
                <c:pt idx="128">
                  <c:v>595.73999999998341</c:v>
                </c:pt>
                <c:pt idx="129">
                  <c:v>595.79999999998267</c:v>
                </c:pt>
                <c:pt idx="130">
                  <c:v>595.85999999998216</c:v>
                </c:pt>
                <c:pt idx="131">
                  <c:v>595.91999999998154</c:v>
                </c:pt>
                <c:pt idx="132">
                  <c:v>595.97999999998103</c:v>
                </c:pt>
                <c:pt idx="133">
                  <c:v>596.03999999998041</c:v>
                </c:pt>
                <c:pt idx="134">
                  <c:v>596.09999999997979</c:v>
                </c:pt>
                <c:pt idx="135">
                  <c:v>596.15999999997916</c:v>
                </c:pt>
                <c:pt idx="136">
                  <c:v>596.21999999997865</c:v>
                </c:pt>
                <c:pt idx="137">
                  <c:v>596.27999999997803</c:v>
                </c:pt>
                <c:pt idx="138">
                  <c:v>596.33999999997752</c:v>
                </c:pt>
                <c:pt idx="139">
                  <c:v>596.3999999999769</c:v>
                </c:pt>
                <c:pt idx="140">
                  <c:v>596.45999999997628</c:v>
                </c:pt>
                <c:pt idx="141">
                  <c:v>596.51999999997565</c:v>
                </c:pt>
                <c:pt idx="142">
                  <c:v>596.57999999997503</c:v>
                </c:pt>
                <c:pt idx="143">
                  <c:v>596.63999999997463</c:v>
                </c:pt>
                <c:pt idx="144">
                  <c:v>596.6999999999739</c:v>
                </c:pt>
                <c:pt idx="145">
                  <c:v>596.75999999997339</c:v>
                </c:pt>
                <c:pt idx="146">
                  <c:v>596.81999999997265</c:v>
                </c:pt>
                <c:pt idx="147">
                  <c:v>596.87999999997214</c:v>
                </c:pt>
                <c:pt idx="148">
                  <c:v>596.93999999997152</c:v>
                </c:pt>
                <c:pt idx="149">
                  <c:v>596.9999999999709</c:v>
                </c:pt>
                <c:pt idx="150">
                  <c:v>597.05999999997027</c:v>
                </c:pt>
                <c:pt idx="151">
                  <c:v>597.11999999996965</c:v>
                </c:pt>
                <c:pt idx="152">
                  <c:v>597.17999999996903</c:v>
                </c:pt>
                <c:pt idx="153">
                  <c:v>597.23999999996852</c:v>
                </c:pt>
                <c:pt idx="154">
                  <c:v>597.29999999996778</c:v>
                </c:pt>
                <c:pt idx="155">
                  <c:v>597.35999999996739</c:v>
                </c:pt>
                <c:pt idx="156">
                  <c:v>597.41999999996665</c:v>
                </c:pt>
                <c:pt idx="157">
                  <c:v>597.47999999996614</c:v>
                </c:pt>
                <c:pt idx="158">
                  <c:v>597.53999999996552</c:v>
                </c:pt>
                <c:pt idx="159">
                  <c:v>597.59999999996489</c:v>
                </c:pt>
                <c:pt idx="160">
                  <c:v>597.65999999996427</c:v>
                </c:pt>
                <c:pt idx="161">
                  <c:v>597.71999999996376</c:v>
                </c:pt>
                <c:pt idx="162">
                  <c:v>597.77999999996314</c:v>
                </c:pt>
                <c:pt idx="163">
                  <c:v>597.83999999996263</c:v>
                </c:pt>
                <c:pt idx="164">
                  <c:v>597.89999999996189</c:v>
                </c:pt>
                <c:pt idx="165">
                  <c:v>597.95999999996138</c:v>
                </c:pt>
                <c:pt idx="166">
                  <c:v>598.01999999996065</c:v>
                </c:pt>
                <c:pt idx="167">
                  <c:v>598.07999999996025</c:v>
                </c:pt>
                <c:pt idx="168">
                  <c:v>598.13999999995963</c:v>
                </c:pt>
                <c:pt idx="169">
                  <c:v>598.199999999959</c:v>
                </c:pt>
                <c:pt idx="170">
                  <c:v>598.25999999995838</c:v>
                </c:pt>
                <c:pt idx="171">
                  <c:v>598.31999999995776</c:v>
                </c:pt>
                <c:pt idx="172">
                  <c:v>598.37999999995736</c:v>
                </c:pt>
                <c:pt idx="173">
                  <c:v>598.43999999995663</c:v>
                </c:pt>
                <c:pt idx="174">
                  <c:v>598.49999999995612</c:v>
                </c:pt>
                <c:pt idx="175">
                  <c:v>598.55999999995549</c:v>
                </c:pt>
                <c:pt idx="176">
                  <c:v>598.61999999995487</c:v>
                </c:pt>
                <c:pt idx="177">
                  <c:v>598.67999999995425</c:v>
                </c:pt>
                <c:pt idx="178">
                  <c:v>598.73999999995374</c:v>
                </c:pt>
                <c:pt idx="179">
                  <c:v>598.799999999953</c:v>
                </c:pt>
                <c:pt idx="180">
                  <c:v>598.85999999995249</c:v>
                </c:pt>
                <c:pt idx="181">
                  <c:v>598.91999999995176</c:v>
                </c:pt>
                <c:pt idx="182">
                  <c:v>598.97999999995125</c:v>
                </c:pt>
                <c:pt idx="183">
                  <c:v>599.03999999995062</c:v>
                </c:pt>
                <c:pt idx="184">
                  <c:v>599.09999999995011</c:v>
                </c:pt>
                <c:pt idx="185">
                  <c:v>599.15999999994949</c:v>
                </c:pt>
                <c:pt idx="186">
                  <c:v>599.21999999994887</c:v>
                </c:pt>
                <c:pt idx="187">
                  <c:v>599.27999999994825</c:v>
                </c:pt>
                <c:pt idx="188">
                  <c:v>599.33999999994774</c:v>
                </c:pt>
                <c:pt idx="189">
                  <c:v>599.399999999947</c:v>
                </c:pt>
                <c:pt idx="190">
                  <c:v>599.4599999999466</c:v>
                </c:pt>
                <c:pt idx="191">
                  <c:v>599.51999999994587</c:v>
                </c:pt>
                <c:pt idx="192">
                  <c:v>599.57999999994536</c:v>
                </c:pt>
                <c:pt idx="193">
                  <c:v>599.63999999994462</c:v>
                </c:pt>
                <c:pt idx="194">
                  <c:v>599.69999999994411</c:v>
                </c:pt>
                <c:pt idx="195">
                  <c:v>599.75999999994349</c:v>
                </c:pt>
                <c:pt idx="196">
                  <c:v>599.81999999994298</c:v>
                </c:pt>
                <c:pt idx="197">
                  <c:v>599.87999999994236</c:v>
                </c:pt>
                <c:pt idx="198">
                  <c:v>599.93999999994173</c:v>
                </c:pt>
                <c:pt idx="199">
                  <c:v>599.99999999994111</c:v>
                </c:pt>
              </c:numCache>
            </c:numRef>
          </c:xVal>
          <c:yVal>
            <c:numRef>
              <c:f>'Couple - U sur f'!$G$28:$G$227</c:f>
              <c:numCache>
                <c:formatCode>General</c:formatCode>
                <c:ptCount val="200"/>
                <c:pt idx="0">
                  <c:v>22.778410714444849</c:v>
                </c:pt>
                <c:pt idx="1">
                  <c:v>22.948231018046823</c:v>
                </c:pt>
                <c:pt idx="2">
                  <c:v>23.120208952624942</c:v>
                </c:pt>
                <c:pt idx="3">
                  <c:v>23.294372190629456</c:v>
                </c:pt>
                <c:pt idx="4">
                  <c:v>23.470748119507732</c:v>
                </c:pt>
                <c:pt idx="5">
                  <c:v>23.649363766015512</c:v>
                </c:pt>
                <c:pt idx="6">
                  <c:v>23.83024571296896</c:v>
                </c:pt>
                <c:pt idx="7">
                  <c:v>24.013420007753759</c:v>
                </c:pt>
                <c:pt idx="8">
                  <c:v>24.198912061845302</c:v>
                </c:pt>
                <c:pt idx="9">
                  <c:v>24.386746540526687</c:v>
                </c:pt>
                <c:pt idx="10">
                  <c:v>24.576947241916766</c:v>
                </c:pt>
                <c:pt idx="11">
                  <c:v>24.769536964339892</c:v>
                </c:pt>
                <c:pt idx="12">
                  <c:v>24.964537360980536</c:v>
                </c:pt>
                <c:pt idx="13">
                  <c:v>25.16196878066911</c:v>
                </c:pt>
                <c:pt idx="14">
                  <c:v>25.361850093539864</c:v>
                </c:pt>
                <c:pt idx="15">
                  <c:v>25.564198500186155</c:v>
                </c:pt>
                <c:pt idx="16">
                  <c:v>25.769029322811946</c:v>
                </c:pt>
                <c:pt idx="17">
                  <c:v>25.976355776740583</c:v>
                </c:pt>
                <c:pt idx="18">
                  <c:v>26.186188720490744</c:v>
                </c:pt>
                <c:pt idx="19">
                  <c:v>26.398536382464759</c:v>
                </c:pt>
                <c:pt idx="20">
                  <c:v>26.613404062113911</c:v>
                </c:pt>
                <c:pt idx="21">
                  <c:v>26.830793803248735</c:v>
                </c:pt>
                <c:pt idx="22">
                  <c:v>27.050704036946868</c:v>
                </c:pt>
                <c:pt idx="23">
                  <c:v>27.273129191276226</c:v>
                </c:pt>
                <c:pt idx="24">
                  <c:v>27.49805926479463</c:v>
                </c:pt>
                <c:pt idx="25">
                  <c:v>27.725479360507201</c:v>
                </c:pt>
                <c:pt idx="26">
                  <c:v>27.955369176657495</c:v>
                </c:pt>
                <c:pt idx="27">
                  <c:v>28.187702450395527</c:v>
                </c:pt>
                <c:pt idx="28">
                  <c:v>28.422446350003447</c:v>
                </c:pt>
                <c:pt idx="29">
                  <c:v>28.65956081096509</c:v>
                </c:pt>
                <c:pt idx="30">
                  <c:v>28.898997810736365</c:v>
                </c:pt>
                <c:pt idx="31">
                  <c:v>29.140700576608026</c:v>
                </c:pt>
                <c:pt idx="32">
                  <c:v>29.384602720546201</c:v>
                </c:pt>
                <c:pt idx="33">
                  <c:v>29.630627294348926</c:v>
                </c:pt>
                <c:pt idx="34">
                  <c:v>29.878685757864403</c:v>
                </c:pt>
                <c:pt idx="35">
                  <c:v>30.128676852377644</c:v>
                </c:pt>
                <c:pt idx="36">
                  <c:v>30.38048537058339</c:v>
                </c:pt>
                <c:pt idx="37">
                  <c:v>30.633980813823726</c:v>
                </c:pt>
                <c:pt idx="38">
                  <c:v>30.889015926476528</c:v>
                </c:pt>
                <c:pt idx="39">
                  <c:v>31.145425096535131</c:v>
                </c:pt>
                <c:pt idx="40">
                  <c:v>31.403022610521145</c:v>
                </c:pt>
                <c:pt idx="41">
                  <c:v>31.661600749920904</c:v>
                </c:pt>
                <c:pt idx="42">
                  <c:v>31.92092771533656</c:v>
                </c:pt>
                <c:pt idx="43">
                  <c:v>32.180745363497643</c:v>
                </c:pt>
                <c:pt idx="44">
                  <c:v>32.440766741197464</c:v>
                </c:pt>
                <c:pt idx="45">
                  <c:v>32.700673399109355</c:v>
                </c:pt>
                <c:pt idx="46">
                  <c:v>32.960112467316669</c:v>
                </c:pt>
                <c:pt idx="47">
                  <c:v>33.218693473274982</c:v>
                </c:pt>
                <c:pt idx="48">
                  <c:v>33.475984881841775</c:v>
                </c:pt>
                <c:pt idx="49">
                  <c:v>33.731510335989782</c:v>
                </c:pt>
                <c:pt idx="50">
                  <c:v>33.984744575907371</c:v>
                </c:pt>
                <c:pt idx="51">
                  <c:v>34.235109013434908</c:v>
                </c:pt>
                <c:pt idx="52">
                  <c:v>34.481966938257251</c:v>
                </c:pt>
                <c:pt idx="53">
                  <c:v>34.724618332050078</c:v>
                </c:pt>
                <c:pt idx="54">
                  <c:v>34.96229426696376</c:v>
                </c:pt>
                <c:pt idx="55">
                  <c:v>35.194150865547421</c:v>
                </c:pt>
                <c:pt idx="56">
                  <c:v>35.419262800617034</c:v>
                </c:pt>
                <c:pt idx="57">
                  <c:v>35.636616315839582</c:v>
                </c:pt>
                <c:pt idx="58">
                  <c:v>35.845101751157095</c:v>
                </c:pt>
                <c:pt idx="59">
                  <c:v>36.043505561874291</c:v>
                </c:pt>
                <c:pt idx="60">
                  <c:v>36.230501826586718</c:v>
                </c:pt>
                <c:pt idx="61">
                  <c:v>36.404643247501625</c:v>
                </c:pt>
                <c:pt idx="62">
                  <c:v>36.564351657520817</c:v>
                </c:pt>
                <c:pt idx="63">
                  <c:v>36.707908062204162</c:v>
                </c:pt>
                <c:pt idx="64">
                  <c:v>36.833442261972692</c:v>
                </c:pt>
                <c:pt idx="65">
                  <c:v>36.938922121269272</c:v>
                </c:pt>
                <c:pt idx="66">
                  <c:v>37.02214257756912</c:v>
                </c:pt>
                <c:pt idx="67">
                  <c:v>37.080714514882565</c:v>
                </c:pt>
                <c:pt idx="68">
                  <c:v>37.112053664519856</c:v>
                </c:pt>
                <c:pt idx="69">
                  <c:v>37.113369741220033</c:v>
                </c:pt>
                <c:pt idx="70">
                  <c:v>37.081656076088883</c:v>
                </c:pt>
                <c:pt idx="71">
                  <c:v>37.013680069874589</c:v>
                </c:pt>
                <c:pt idx="72">
                  <c:v>36.905974861510998</c:v>
                </c:pt>
                <c:pt idx="73">
                  <c:v>36.754832687883251</c:v>
                </c:pt>
                <c:pt idx="74">
                  <c:v>36.556300501323044</c:v>
                </c:pt>
                <c:pt idx="75">
                  <c:v>36.306178510728785</c:v>
                </c:pt>
                <c:pt idx="76">
                  <c:v>36.000022418924388</c:v>
                </c:pt>
                <c:pt idx="77">
                  <c:v>35.633150240322813</c:v>
                </c:pt>
                <c:pt idx="78">
                  <c:v>35.200654695153361</c:v>
                </c:pt>
                <c:pt idx="79">
                  <c:v>34.697422283702636</c:v>
                </c:pt>
                <c:pt idx="80">
                  <c:v>34.118160238367537</c:v>
                </c:pt>
                <c:pt idx="81">
                  <c:v>33.457432622551536</c:v>
                </c:pt>
                <c:pt idx="82">
                  <c:v>32.709706880594283</c:v>
                </c:pt>
                <c:pt idx="83">
                  <c:v>31.869412126262461</c:v>
                </c:pt>
                <c:pt idx="84">
                  <c:v>30.931010370465973</c:v>
                </c:pt>
                <c:pt idx="85">
                  <c:v>29.889081711295407</c:v>
                </c:pt>
                <c:pt idx="86">
                  <c:v>28.738424219626424</c:v>
                </c:pt>
                <c:pt idx="87">
                  <c:v>27.474168830413166</c:v>
                </c:pt>
                <c:pt idx="88">
                  <c:v>26.091908975452078</c:v>
                </c:pt>
                <c:pt idx="89">
                  <c:v>24.587843956184155</c:v>
                </c:pt>
                <c:pt idx="90">
                  <c:v>22.958934153672065</c:v>
                </c:pt>
                <c:pt idx="91">
                  <c:v>21.203065120742973</c:v>
                </c:pt>
                <c:pt idx="92">
                  <c:v>19.319216431393887</c:v>
                </c:pt>
                <c:pt idx="93">
                  <c:v>17.307629931331327</c:v>
                </c:pt>
                <c:pt idx="94">
                  <c:v>15.169970823204178</c:v>
                </c:pt>
                <c:pt idx="95">
                  <c:v>12.90947393838476</c:v>
                </c:pt>
                <c:pt idx="96">
                  <c:v>10.531066722914591</c:v>
                </c:pt>
                <c:pt idx="97">
                  <c:v>8.0414600393104116</c:v>
                </c:pt>
                <c:pt idx="98">
                  <c:v>5.4491979968335889</c:v>
                </c:pt>
                <c:pt idx="99">
                  <c:v>2.7646587877358852</c:v>
                </c:pt>
                <c:pt idx="100">
                  <c:v>2.7373870885327705</c:v>
                </c:pt>
                <c:pt idx="101">
                  <c:v>2.71010737646519</c:v>
                </c:pt>
                <c:pt idx="102">
                  <c:v>2.6828196645845774</c:v>
                </c:pt>
                <c:pt idx="103">
                  <c:v>2.6555239659590888</c:v>
                </c:pt>
                <c:pt idx="104">
                  <c:v>2.6282202936735897</c:v>
                </c:pt>
                <c:pt idx="105">
                  <c:v>2.6009086608296319</c:v>
                </c:pt>
                <c:pt idx="106">
                  <c:v>2.5735890805454558</c:v>
                </c:pt>
                <c:pt idx="107">
                  <c:v>2.5462615659559593</c:v>
                </c:pt>
                <c:pt idx="108">
                  <c:v>2.5189261302126913</c:v>
                </c:pt>
                <c:pt idx="109">
                  <c:v>2.4915827864838325</c:v>
                </c:pt>
                <c:pt idx="110">
                  <c:v>2.4642315479541872</c:v>
                </c:pt>
                <c:pt idx="111">
                  <c:v>2.4368724278251555</c:v>
                </c:pt>
                <c:pt idx="112">
                  <c:v>2.4095054393147319</c:v>
                </c:pt>
                <c:pt idx="113">
                  <c:v>2.3821305956574861</c:v>
                </c:pt>
                <c:pt idx="114">
                  <c:v>2.3547479101045345</c:v>
                </c:pt>
                <c:pt idx="115">
                  <c:v>2.3273573959235474</c:v>
                </c:pt>
                <c:pt idx="116">
                  <c:v>2.2999590663987188</c:v>
                </c:pt>
                <c:pt idx="117">
                  <c:v>2.2725529348307529</c:v>
                </c:pt>
                <c:pt idx="118">
                  <c:v>2.2451390145368526</c:v>
                </c:pt>
                <c:pt idx="119">
                  <c:v>2.2177173188506987</c:v>
                </c:pt>
                <c:pt idx="120">
                  <c:v>2.1902878611224366</c:v>
                </c:pt>
                <c:pt idx="121">
                  <c:v>2.1628506547186639</c:v>
                </c:pt>
                <c:pt idx="122">
                  <c:v>2.1354057130224131</c:v>
                </c:pt>
                <c:pt idx="123">
                  <c:v>2.1079530494331244</c:v>
                </c:pt>
                <c:pt idx="124">
                  <c:v>2.0804926773666477</c:v>
                </c:pt>
                <c:pt idx="125">
                  <c:v>2.0530246102552181</c:v>
                </c:pt>
                <c:pt idx="126">
                  <c:v>2.025548861547438</c:v>
                </c:pt>
                <c:pt idx="127">
                  <c:v>1.9980654447082655</c:v>
                </c:pt>
                <c:pt idx="128">
                  <c:v>1.9705743732189929</c:v>
                </c:pt>
                <c:pt idx="129">
                  <c:v>1.9430756605772361</c:v>
                </c:pt>
                <c:pt idx="130">
                  <c:v>1.9155693202969175</c:v>
                </c:pt>
                <c:pt idx="131">
                  <c:v>1.8880553659082406</c:v>
                </c:pt>
                <c:pt idx="132">
                  <c:v>1.8605338109576874</c:v>
                </c:pt>
                <c:pt idx="133">
                  <c:v>1.8330046690079942</c:v>
                </c:pt>
                <c:pt idx="134">
                  <c:v>1.8054679536381355</c:v>
                </c:pt>
                <c:pt idx="135">
                  <c:v>1.7779236784433086</c:v>
                </c:pt>
                <c:pt idx="136">
                  <c:v>1.7503718570349174</c:v>
                </c:pt>
                <c:pt idx="137">
                  <c:v>1.7228125030405523</c:v>
                </c:pt>
                <c:pt idx="138">
                  <c:v>1.6952456301039791</c:v>
                </c:pt>
                <c:pt idx="139">
                  <c:v>1.6676712518851182</c:v>
                </c:pt>
                <c:pt idx="140">
                  <c:v>1.6400893820600242</c:v>
                </c:pt>
                <c:pt idx="141">
                  <c:v>1.6125000343208786</c:v>
                </c:pt>
                <c:pt idx="142">
                  <c:v>1.584903222375966</c:v>
                </c:pt>
                <c:pt idx="143">
                  <c:v>1.5572989599496581</c:v>
                </c:pt>
                <c:pt idx="144">
                  <c:v>1.5296872607823961</c:v>
                </c:pt>
                <c:pt idx="145">
                  <c:v>1.5020681386306756</c:v>
                </c:pt>
                <c:pt idx="146">
                  <c:v>1.4744416072670277</c:v>
                </c:pt>
                <c:pt idx="147">
                  <c:v>1.4468076804800001</c:v>
                </c:pt>
                <c:pt idx="148">
                  <c:v>1.419166372074147</c:v>
                </c:pt>
                <c:pt idx="149">
                  <c:v>1.3915176958699962</c:v>
                </c:pt>
                <c:pt idx="150">
                  <c:v>1.3638616657040508</c:v>
                </c:pt>
                <c:pt idx="151">
                  <c:v>1.3361982954287588</c:v>
                </c:pt>
                <c:pt idx="152">
                  <c:v>1.3085275989124989</c:v>
                </c:pt>
                <c:pt idx="153">
                  <c:v>1.2808495900395649</c:v>
                </c:pt>
                <c:pt idx="154">
                  <c:v>1.2531642827101432</c:v>
                </c:pt>
                <c:pt idx="155">
                  <c:v>1.2254716908402987</c:v>
                </c:pt>
                <c:pt idx="156">
                  <c:v>1.1977718283619572</c:v>
                </c:pt>
                <c:pt idx="157">
                  <c:v>1.1700647092228875</c:v>
                </c:pt>
                <c:pt idx="158">
                  <c:v>1.1423503473866747</c:v>
                </c:pt>
                <c:pt idx="159">
                  <c:v>1.1146287568327171</c:v>
                </c:pt>
                <c:pt idx="160">
                  <c:v>1.0868999515561979</c:v>
                </c:pt>
                <c:pt idx="161">
                  <c:v>1.0591639455680695</c:v>
                </c:pt>
                <c:pt idx="162">
                  <c:v>1.0314207528950357</c:v>
                </c:pt>
                <c:pt idx="163">
                  <c:v>1.0036703875795325</c:v>
                </c:pt>
                <c:pt idx="164">
                  <c:v>0.97591286367971108</c:v>
                </c:pt>
                <c:pt idx="165">
                  <c:v>0.94814819526941685</c:v>
                </c:pt>
                <c:pt idx="166">
                  <c:v>0.9203763964381767</c:v>
                </c:pt>
                <c:pt idx="167">
                  <c:v>0.89259748129116778</c:v>
                </c:pt>
                <c:pt idx="168">
                  <c:v>0.86481146394921549</c:v>
                </c:pt>
                <c:pt idx="169">
                  <c:v>0.83701835854876372</c:v>
                </c:pt>
                <c:pt idx="170">
                  <c:v>0.8092181792418599</c:v>
                </c:pt>
                <c:pt idx="171">
                  <c:v>0.78141094019613422</c:v>
                </c:pt>
                <c:pt idx="172">
                  <c:v>0.75359665559478306</c:v>
                </c:pt>
                <c:pt idx="173">
                  <c:v>0.72577533963654794</c:v>
                </c:pt>
                <c:pt idx="174">
                  <c:v>0.69794700653569797</c:v>
                </c:pt>
                <c:pt idx="175">
                  <c:v>0.67011167052201326</c:v>
                </c:pt>
                <c:pt idx="176">
                  <c:v>0.64226934584075424</c:v>
                </c:pt>
                <c:pt idx="177">
                  <c:v>0.61442004675265938</c:v>
                </c:pt>
                <c:pt idx="178">
                  <c:v>0.58656378753391503</c:v>
                </c:pt>
                <c:pt idx="179">
                  <c:v>0.55870058247613863</c:v>
                </c:pt>
                <c:pt idx="180">
                  <c:v>0.53083044588636019</c:v>
                </c:pt>
                <c:pt idx="181">
                  <c:v>0.50295339208700107</c:v>
                </c:pt>
                <c:pt idx="182">
                  <c:v>0.47506943541585639</c:v>
                </c:pt>
                <c:pt idx="183">
                  <c:v>0.44717859022607692</c:v>
                </c:pt>
                <c:pt idx="184">
                  <c:v>0.41928087088613969</c:v>
                </c:pt>
                <c:pt idx="185">
                  <c:v>0.39137629177984323</c:v>
                </c:pt>
                <c:pt idx="186">
                  <c:v>0.36346486730627853</c:v>
                </c:pt>
                <c:pt idx="187">
                  <c:v>0.33554661187981083</c:v>
                </c:pt>
                <c:pt idx="188">
                  <c:v>0.30762153993006042</c:v>
                </c:pt>
                <c:pt idx="189">
                  <c:v>0.2796896659018821</c:v>
                </c:pt>
                <c:pt idx="190">
                  <c:v>0.25175100425534574</c:v>
                </c:pt>
                <c:pt idx="191">
                  <c:v>0.223805569465717</c:v>
                </c:pt>
                <c:pt idx="192">
                  <c:v>0.19585337602343747</c:v>
                </c:pt>
                <c:pt idx="193">
                  <c:v>0.16789443843409621</c:v>
                </c:pt>
                <c:pt idx="194">
                  <c:v>0.13992877121842448</c:v>
                </c:pt>
                <c:pt idx="195">
                  <c:v>0.11195638891226616</c:v>
                </c:pt>
                <c:pt idx="196">
                  <c:v>8.3977306066557275E-2</c:v>
                </c:pt>
                <c:pt idx="197">
                  <c:v>5.5991537247307994E-2</c:v>
                </c:pt>
                <c:pt idx="198">
                  <c:v>2.7999097035582576E-2</c:v>
                </c:pt>
                <c:pt idx="199">
                  <c:v>2.7475815207034835E-11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E213-41C9-A2A1-DDC027E81933}"/>
            </c:ext>
          </c:extLst>
        </c:ser>
        <c:ser>
          <c:idx val="13"/>
          <c:order val="3"/>
          <c:tx>
            <c:strRef>
              <c:f>'Couple - U sur f'!$I$27</c:f>
              <c:strCache>
                <c:ptCount val="1"/>
                <c:pt idx="0">
                  <c:v>Tem 4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f'!$H$28:$H$227</c:f>
              <c:numCache>
                <c:formatCode>General</c:formatCode>
                <c:ptCount val="200"/>
                <c:pt idx="0">
                  <c:v>0</c:v>
                </c:pt>
                <c:pt idx="1">
                  <c:v>9.0000000000000071</c:v>
                </c:pt>
                <c:pt idx="2">
                  <c:v>18.000000000000014</c:v>
                </c:pt>
                <c:pt idx="3">
                  <c:v>27.000000000000025</c:v>
                </c:pt>
                <c:pt idx="4">
                  <c:v>36.000000000000028</c:v>
                </c:pt>
                <c:pt idx="5">
                  <c:v>45.000000000000043</c:v>
                </c:pt>
                <c:pt idx="6">
                  <c:v>54.00000000000005</c:v>
                </c:pt>
                <c:pt idx="7">
                  <c:v>62.99999999999995</c:v>
                </c:pt>
                <c:pt idx="8">
                  <c:v>71.999999999999957</c:v>
                </c:pt>
                <c:pt idx="9">
                  <c:v>80.999999999999972</c:v>
                </c:pt>
                <c:pt idx="10">
                  <c:v>89.999999999999972</c:v>
                </c:pt>
                <c:pt idx="11">
                  <c:v>98.999999999999986</c:v>
                </c:pt>
                <c:pt idx="12">
                  <c:v>107.99999999999999</c:v>
                </c:pt>
                <c:pt idx="13">
                  <c:v>117</c:v>
                </c:pt>
                <c:pt idx="14">
                  <c:v>126</c:v>
                </c:pt>
                <c:pt idx="15">
                  <c:v>135.00000000000003</c:v>
                </c:pt>
                <c:pt idx="16">
                  <c:v>144.00000000000003</c:v>
                </c:pt>
                <c:pt idx="17">
                  <c:v>153.00000000000006</c:v>
                </c:pt>
                <c:pt idx="18">
                  <c:v>162.00000000000003</c:v>
                </c:pt>
                <c:pt idx="19">
                  <c:v>170.99999999999994</c:v>
                </c:pt>
                <c:pt idx="20">
                  <c:v>179.99999999999994</c:v>
                </c:pt>
                <c:pt idx="21">
                  <c:v>188.99999999999997</c:v>
                </c:pt>
                <c:pt idx="22">
                  <c:v>197.99999999999997</c:v>
                </c:pt>
                <c:pt idx="23">
                  <c:v>206.99999999999997</c:v>
                </c:pt>
                <c:pt idx="24">
                  <c:v>215.99999999999997</c:v>
                </c:pt>
                <c:pt idx="25">
                  <c:v>225</c:v>
                </c:pt>
                <c:pt idx="26">
                  <c:v>234</c:v>
                </c:pt>
                <c:pt idx="27">
                  <c:v>243</c:v>
                </c:pt>
                <c:pt idx="28">
                  <c:v>252</c:v>
                </c:pt>
                <c:pt idx="29">
                  <c:v>261.00000000000006</c:v>
                </c:pt>
                <c:pt idx="30">
                  <c:v>270.00000000000006</c:v>
                </c:pt>
                <c:pt idx="31">
                  <c:v>279</c:v>
                </c:pt>
                <c:pt idx="32">
                  <c:v>288</c:v>
                </c:pt>
                <c:pt idx="33">
                  <c:v>296.99999999999994</c:v>
                </c:pt>
                <c:pt idx="34">
                  <c:v>306</c:v>
                </c:pt>
                <c:pt idx="35">
                  <c:v>315</c:v>
                </c:pt>
                <c:pt idx="36">
                  <c:v>324</c:v>
                </c:pt>
                <c:pt idx="37">
                  <c:v>333</c:v>
                </c:pt>
                <c:pt idx="38">
                  <c:v>341.99999999999994</c:v>
                </c:pt>
                <c:pt idx="39">
                  <c:v>351</c:v>
                </c:pt>
                <c:pt idx="40">
                  <c:v>360</c:v>
                </c:pt>
                <c:pt idx="41">
                  <c:v>369</c:v>
                </c:pt>
                <c:pt idx="42">
                  <c:v>378</c:v>
                </c:pt>
                <c:pt idx="43">
                  <c:v>387</c:v>
                </c:pt>
                <c:pt idx="44">
                  <c:v>395.99999999999994</c:v>
                </c:pt>
                <c:pt idx="45">
                  <c:v>404.99999999999994</c:v>
                </c:pt>
                <c:pt idx="46">
                  <c:v>413.99999999999994</c:v>
                </c:pt>
                <c:pt idx="47">
                  <c:v>422.99999999999994</c:v>
                </c:pt>
                <c:pt idx="48">
                  <c:v>431.99999999999994</c:v>
                </c:pt>
                <c:pt idx="49">
                  <c:v>441</c:v>
                </c:pt>
                <c:pt idx="50">
                  <c:v>450</c:v>
                </c:pt>
                <c:pt idx="51">
                  <c:v>458.99999999999994</c:v>
                </c:pt>
                <c:pt idx="52">
                  <c:v>468</c:v>
                </c:pt>
                <c:pt idx="53">
                  <c:v>477</c:v>
                </c:pt>
                <c:pt idx="54">
                  <c:v>486</c:v>
                </c:pt>
                <c:pt idx="55">
                  <c:v>495</c:v>
                </c:pt>
                <c:pt idx="56">
                  <c:v>504</c:v>
                </c:pt>
                <c:pt idx="57">
                  <c:v>513.00000000000091</c:v>
                </c:pt>
                <c:pt idx="58">
                  <c:v>522.00000000000091</c:v>
                </c:pt>
                <c:pt idx="59">
                  <c:v>531.00000000000091</c:v>
                </c:pt>
                <c:pt idx="60">
                  <c:v>540.00000000000091</c:v>
                </c:pt>
                <c:pt idx="61">
                  <c:v>549.00000000000091</c:v>
                </c:pt>
                <c:pt idx="62">
                  <c:v>558.00000000000091</c:v>
                </c:pt>
                <c:pt idx="63">
                  <c:v>567.00000000000091</c:v>
                </c:pt>
                <c:pt idx="64">
                  <c:v>576.00000000000091</c:v>
                </c:pt>
                <c:pt idx="65">
                  <c:v>585.00000000000091</c:v>
                </c:pt>
                <c:pt idx="66">
                  <c:v>594.00000000000102</c:v>
                </c:pt>
                <c:pt idx="67">
                  <c:v>603.00000000000102</c:v>
                </c:pt>
                <c:pt idx="68">
                  <c:v>612.00000000000091</c:v>
                </c:pt>
                <c:pt idx="69">
                  <c:v>621.00000000000091</c:v>
                </c:pt>
                <c:pt idx="70">
                  <c:v>630.00000000000091</c:v>
                </c:pt>
                <c:pt idx="71">
                  <c:v>639.00000000000102</c:v>
                </c:pt>
                <c:pt idx="72">
                  <c:v>648.0000000000008</c:v>
                </c:pt>
                <c:pt idx="73">
                  <c:v>657.0000000000008</c:v>
                </c:pt>
                <c:pt idx="74">
                  <c:v>666.0000000000008</c:v>
                </c:pt>
                <c:pt idx="75">
                  <c:v>675.00000000000091</c:v>
                </c:pt>
                <c:pt idx="76">
                  <c:v>684.00000000000091</c:v>
                </c:pt>
                <c:pt idx="77">
                  <c:v>693.00000000000091</c:v>
                </c:pt>
                <c:pt idx="78">
                  <c:v>702.00000000000091</c:v>
                </c:pt>
                <c:pt idx="79">
                  <c:v>711.0000000000008</c:v>
                </c:pt>
                <c:pt idx="80">
                  <c:v>720.00000000000091</c:v>
                </c:pt>
                <c:pt idx="81">
                  <c:v>729.0000000000008</c:v>
                </c:pt>
                <c:pt idx="82">
                  <c:v>738.0000000000008</c:v>
                </c:pt>
                <c:pt idx="83">
                  <c:v>747.0000000000008</c:v>
                </c:pt>
                <c:pt idx="84">
                  <c:v>756.0000000000008</c:v>
                </c:pt>
                <c:pt idx="85">
                  <c:v>765.00000000000091</c:v>
                </c:pt>
                <c:pt idx="86">
                  <c:v>774.00000000000091</c:v>
                </c:pt>
                <c:pt idx="87">
                  <c:v>783.00000000000091</c:v>
                </c:pt>
                <c:pt idx="88">
                  <c:v>792.00000000000091</c:v>
                </c:pt>
                <c:pt idx="89">
                  <c:v>801.0000000000008</c:v>
                </c:pt>
                <c:pt idx="90">
                  <c:v>810.00000000000091</c:v>
                </c:pt>
                <c:pt idx="91">
                  <c:v>819.00000000000091</c:v>
                </c:pt>
                <c:pt idx="92">
                  <c:v>828.00000000000091</c:v>
                </c:pt>
                <c:pt idx="93">
                  <c:v>837.00000000000091</c:v>
                </c:pt>
                <c:pt idx="94">
                  <c:v>846.00000000000068</c:v>
                </c:pt>
                <c:pt idx="95">
                  <c:v>855.0000000000008</c:v>
                </c:pt>
                <c:pt idx="96">
                  <c:v>864.0000000000008</c:v>
                </c:pt>
                <c:pt idx="97">
                  <c:v>873.0000000000008</c:v>
                </c:pt>
                <c:pt idx="98">
                  <c:v>882.0000000000008</c:v>
                </c:pt>
                <c:pt idx="99">
                  <c:v>891.0000000000008</c:v>
                </c:pt>
                <c:pt idx="100">
                  <c:v>891.08999999999992</c:v>
                </c:pt>
                <c:pt idx="101">
                  <c:v>891.17999999999904</c:v>
                </c:pt>
                <c:pt idx="102">
                  <c:v>891.26999999999816</c:v>
                </c:pt>
                <c:pt idx="103">
                  <c:v>891.35999999999729</c:v>
                </c:pt>
                <c:pt idx="104">
                  <c:v>891.44999999999641</c:v>
                </c:pt>
                <c:pt idx="105">
                  <c:v>891.53999999999553</c:v>
                </c:pt>
                <c:pt idx="106">
                  <c:v>891.62999999999454</c:v>
                </c:pt>
                <c:pt idx="107">
                  <c:v>891.71999999999366</c:v>
                </c:pt>
                <c:pt idx="108">
                  <c:v>891.80999999999301</c:v>
                </c:pt>
                <c:pt idx="109">
                  <c:v>891.89999999999202</c:v>
                </c:pt>
                <c:pt idx="110">
                  <c:v>891.98999999999114</c:v>
                </c:pt>
                <c:pt idx="111">
                  <c:v>892.07999999999026</c:v>
                </c:pt>
                <c:pt idx="112">
                  <c:v>892.16999999998927</c:v>
                </c:pt>
                <c:pt idx="113">
                  <c:v>892.25999999998839</c:v>
                </c:pt>
                <c:pt idx="114">
                  <c:v>892.3499999999874</c:v>
                </c:pt>
                <c:pt idx="115">
                  <c:v>892.43999999998664</c:v>
                </c:pt>
                <c:pt idx="116">
                  <c:v>892.52999999998565</c:v>
                </c:pt>
                <c:pt idx="117">
                  <c:v>892.61999999998477</c:v>
                </c:pt>
                <c:pt idx="118">
                  <c:v>892.70999999998389</c:v>
                </c:pt>
                <c:pt idx="119">
                  <c:v>892.7999999999829</c:v>
                </c:pt>
                <c:pt idx="120">
                  <c:v>892.88999999998225</c:v>
                </c:pt>
                <c:pt idx="121">
                  <c:v>892.97999999998126</c:v>
                </c:pt>
                <c:pt idx="122">
                  <c:v>893.06999999998038</c:v>
                </c:pt>
                <c:pt idx="123">
                  <c:v>893.1599999999795</c:v>
                </c:pt>
                <c:pt idx="124">
                  <c:v>893.24999999997851</c:v>
                </c:pt>
                <c:pt idx="125">
                  <c:v>893.33999999997764</c:v>
                </c:pt>
                <c:pt idx="126">
                  <c:v>893.42999999997676</c:v>
                </c:pt>
                <c:pt idx="127">
                  <c:v>893.51999999997588</c:v>
                </c:pt>
                <c:pt idx="128">
                  <c:v>893.60999999997489</c:v>
                </c:pt>
                <c:pt idx="129">
                  <c:v>893.69999999997401</c:v>
                </c:pt>
                <c:pt idx="130">
                  <c:v>893.78999999997313</c:v>
                </c:pt>
                <c:pt idx="131">
                  <c:v>893.87999999997214</c:v>
                </c:pt>
                <c:pt idx="132">
                  <c:v>893.96999999997138</c:v>
                </c:pt>
                <c:pt idx="133">
                  <c:v>894.05999999997061</c:v>
                </c:pt>
                <c:pt idx="134">
                  <c:v>894.14999999996962</c:v>
                </c:pt>
                <c:pt idx="135">
                  <c:v>894.23999999996875</c:v>
                </c:pt>
                <c:pt idx="136">
                  <c:v>894.32999999996787</c:v>
                </c:pt>
                <c:pt idx="137">
                  <c:v>894.4199999999671</c:v>
                </c:pt>
                <c:pt idx="138">
                  <c:v>894.50999999996611</c:v>
                </c:pt>
                <c:pt idx="139">
                  <c:v>894.59999999996523</c:v>
                </c:pt>
                <c:pt idx="140">
                  <c:v>894.68999999996436</c:v>
                </c:pt>
                <c:pt idx="141">
                  <c:v>894.77999999996348</c:v>
                </c:pt>
                <c:pt idx="142">
                  <c:v>894.86999999996249</c:v>
                </c:pt>
                <c:pt idx="143">
                  <c:v>894.95999999996161</c:v>
                </c:pt>
                <c:pt idx="144">
                  <c:v>895.04999999996073</c:v>
                </c:pt>
                <c:pt idx="145">
                  <c:v>895.13999999995985</c:v>
                </c:pt>
                <c:pt idx="146">
                  <c:v>895.22999999995886</c:v>
                </c:pt>
                <c:pt idx="147">
                  <c:v>895.31999999995799</c:v>
                </c:pt>
                <c:pt idx="148">
                  <c:v>895.40999999995711</c:v>
                </c:pt>
                <c:pt idx="149">
                  <c:v>895.49999999995634</c:v>
                </c:pt>
                <c:pt idx="150">
                  <c:v>895.58999999995535</c:v>
                </c:pt>
                <c:pt idx="151">
                  <c:v>895.67999999995459</c:v>
                </c:pt>
                <c:pt idx="152">
                  <c:v>895.7699999999536</c:v>
                </c:pt>
                <c:pt idx="153">
                  <c:v>895.85999999995272</c:v>
                </c:pt>
                <c:pt idx="154">
                  <c:v>895.94999999995173</c:v>
                </c:pt>
                <c:pt idx="155">
                  <c:v>896.03999999995085</c:v>
                </c:pt>
                <c:pt idx="156">
                  <c:v>896.12999999994997</c:v>
                </c:pt>
                <c:pt idx="157">
                  <c:v>896.21999999994898</c:v>
                </c:pt>
                <c:pt idx="158">
                  <c:v>896.30999999994822</c:v>
                </c:pt>
                <c:pt idx="159">
                  <c:v>896.39999999994723</c:v>
                </c:pt>
                <c:pt idx="160">
                  <c:v>896.48999999994635</c:v>
                </c:pt>
                <c:pt idx="161">
                  <c:v>896.57999999994558</c:v>
                </c:pt>
                <c:pt idx="162">
                  <c:v>896.66999999994471</c:v>
                </c:pt>
                <c:pt idx="163">
                  <c:v>896.75999999994383</c:v>
                </c:pt>
                <c:pt idx="164">
                  <c:v>896.84999999994284</c:v>
                </c:pt>
                <c:pt idx="165">
                  <c:v>896.93999999994185</c:v>
                </c:pt>
                <c:pt idx="166">
                  <c:v>897.02999999994108</c:v>
                </c:pt>
                <c:pt idx="167">
                  <c:v>897.11999999994032</c:v>
                </c:pt>
                <c:pt idx="168">
                  <c:v>897.20999999993933</c:v>
                </c:pt>
                <c:pt idx="169">
                  <c:v>897.29999999993856</c:v>
                </c:pt>
                <c:pt idx="170">
                  <c:v>897.38999999993757</c:v>
                </c:pt>
                <c:pt idx="171">
                  <c:v>897.47999999993669</c:v>
                </c:pt>
                <c:pt idx="172">
                  <c:v>897.5699999999357</c:v>
                </c:pt>
                <c:pt idx="173">
                  <c:v>897.65999999993494</c:v>
                </c:pt>
                <c:pt idx="174">
                  <c:v>897.74999999993395</c:v>
                </c:pt>
                <c:pt idx="175">
                  <c:v>897.83999999993296</c:v>
                </c:pt>
                <c:pt idx="176">
                  <c:v>897.92999999993208</c:v>
                </c:pt>
                <c:pt idx="177">
                  <c:v>898.0199999999312</c:v>
                </c:pt>
                <c:pt idx="178">
                  <c:v>898.10999999993044</c:v>
                </c:pt>
                <c:pt idx="179">
                  <c:v>898.19999999992956</c:v>
                </c:pt>
                <c:pt idx="180">
                  <c:v>898.28999999992868</c:v>
                </c:pt>
                <c:pt idx="181">
                  <c:v>898.3799999999278</c:v>
                </c:pt>
                <c:pt idx="182">
                  <c:v>898.46999999992681</c:v>
                </c:pt>
                <c:pt idx="183">
                  <c:v>898.55999999992582</c:v>
                </c:pt>
                <c:pt idx="184">
                  <c:v>898.64999999992506</c:v>
                </c:pt>
                <c:pt idx="185">
                  <c:v>898.73999999992407</c:v>
                </c:pt>
                <c:pt idx="186">
                  <c:v>898.82999999992319</c:v>
                </c:pt>
                <c:pt idx="187">
                  <c:v>898.91999999992231</c:v>
                </c:pt>
                <c:pt idx="188">
                  <c:v>899.00999999992143</c:v>
                </c:pt>
                <c:pt idx="189">
                  <c:v>899.09999999992044</c:v>
                </c:pt>
                <c:pt idx="190">
                  <c:v>899.18999999991968</c:v>
                </c:pt>
                <c:pt idx="191">
                  <c:v>899.2799999999188</c:v>
                </c:pt>
                <c:pt idx="192">
                  <c:v>899.36999999991792</c:v>
                </c:pt>
                <c:pt idx="193">
                  <c:v>899.45999999991693</c:v>
                </c:pt>
                <c:pt idx="194">
                  <c:v>899.54999999991605</c:v>
                </c:pt>
                <c:pt idx="195">
                  <c:v>899.63999999991518</c:v>
                </c:pt>
                <c:pt idx="196">
                  <c:v>899.72999999991441</c:v>
                </c:pt>
                <c:pt idx="197">
                  <c:v>899.81999999991353</c:v>
                </c:pt>
                <c:pt idx="198">
                  <c:v>899.90999999991254</c:v>
                </c:pt>
                <c:pt idx="199">
                  <c:v>899.99999999991178</c:v>
                </c:pt>
              </c:numCache>
            </c:numRef>
          </c:xVal>
          <c:yVal>
            <c:numRef>
              <c:f>'Couple - U sur f'!$I$28:$I$227</c:f>
              <c:numCache>
                <c:formatCode>General</c:formatCode>
                <c:ptCount val="200"/>
                <c:pt idx="0">
                  <c:v>16.150588714199692</c:v>
                </c:pt>
                <c:pt idx="1">
                  <c:v>16.292149193177046</c:v>
                </c:pt>
                <c:pt idx="2">
                  <c:v>16.436071746918213</c:v>
                </c:pt>
                <c:pt idx="3">
                  <c:v>16.582411330613038</c:v>
                </c:pt>
                <c:pt idx="4">
                  <c:v>16.731224398069987</c:v>
                </c:pt>
                <c:pt idx="5">
                  <c:v>16.882568938991181</c:v>
                </c:pt>
                <c:pt idx="6">
                  <c:v>17.036504516094887</c:v>
                </c:pt>
                <c:pt idx="7">
                  <c:v>17.193092301900929</c:v>
                </c:pt>
                <c:pt idx="8">
                  <c:v>17.352395114965574</c:v>
                </c:pt>
                <c:pt idx="9">
                  <c:v>17.514477455319451</c:v>
                </c:pt>
                <c:pt idx="10">
                  <c:v>17.67940553882503</c:v>
                </c:pt>
                <c:pt idx="11">
                  <c:v>17.847247330127679</c:v>
                </c:pt>
                <c:pt idx="12">
                  <c:v>18.01807257382676</c:v>
                </c:pt>
                <c:pt idx="13">
                  <c:v>18.191952823438665</c:v>
                </c:pt>
                <c:pt idx="14">
                  <c:v>18.368961467662444</c:v>
                </c:pt>
                <c:pt idx="15">
                  <c:v>18.549173753388711</c:v>
                </c:pt>
                <c:pt idx="16">
                  <c:v>18.732666804813679</c:v>
                </c:pt>
                <c:pt idx="17">
                  <c:v>18.919519637930378</c:v>
                </c:pt>
                <c:pt idx="18">
                  <c:v>19.109813169567598</c:v>
                </c:pt>
                <c:pt idx="19">
                  <c:v>19.30363022003165</c:v>
                </c:pt>
                <c:pt idx="20">
                  <c:v>19.50105550827546</c:v>
                </c:pt>
                <c:pt idx="21">
                  <c:v>19.702175638370782</c:v>
                </c:pt>
                <c:pt idx="22">
                  <c:v>19.907079075891204</c:v>
                </c:pt>
                <c:pt idx="23">
                  <c:v>20.115856112621859</c:v>
                </c:pt>
                <c:pt idx="24">
                  <c:v>20.32859881779487</c:v>
                </c:pt>
                <c:pt idx="25">
                  <c:v>20.545400973802316</c:v>
                </c:pt>
                <c:pt idx="26">
                  <c:v>20.766357994058108</c:v>
                </c:pt>
                <c:pt idx="27">
                  <c:v>20.991566820360752</c:v>
                </c:pt>
                <c:pt idx="28">
                  <c:v>21.221125796746374</c:v>
                </c:pt>
                <c:pt idx="29">
                  <c:v>21.455134516407877</c:v>
                </c:pt>
                <c:pt idx="30">
                  <c:v>21.693693637786133</c:v>
                </c:pt>
                <c:pt idx="31">
                  <c:v>21.936904665403507</c:v>
                </c:pt>
                <c:pt idx="32">
                  <c:v>22.184869690399793</c:v>
                </c:pt>
                <c:pt idx="33">
                  <c:v>22.437691085035318</c:v>
                </c:pt>
                <c:pt idx="34">
                  <c:v>22.695471144632915</c:v>
                </c:pt>
                <c:pt idx="35">
                  <c:v>22.958311669526267</c:v>
                </c:pt>
                <c:pt idx="36">
                  <c:v>23.226313478550036</c:v>
                </c:pt>
                <c:pt idx="37">
                  <c:v>23.499575844429152</c:v>
                </c:pt>
                <c:pt idx="38">
                  <c:v>23.778195840080393</c:v>
                </c:pt>
                <c:pt idx="39">
                  <c:v>24.062267583302759</c:v>
                </c:pt>
                <c:pt idx="40">
                  <c:v>24.351881365579541</c:v>
                </c:pt>
                <c:pt idx="41">
                  <c:v>24.647122648710031</c:v>
                </c:pt>
                <c:pt idx="42">
                  <c:v>24.948070910698902</c:v>
                </c:pt>
                <c:pt idx="43">
                  <c:v>25.254798319714361</c:v>
                </c:pt>
                <c:pt idx="44">
                  <c:v>25.567368211935754</c:v>
                </c:pt>
                <c:pt idx="45">
                  <c:v>25.88583334569584</c:v>
                </c:pt>
                <c:pt idx="46">
                  <c:v>26.21023390042086</c:v>
                </c:pt>
                <c:pt idx="47">
                  <c:v>26.540595184418009</c:v>
                </c:pt>
                <c:pt idx="48">
                  <c:v>26.876925010477311</c:v>
                </c:pt>
                <c:pt idx="49">
                  <c:v>27.219210692461033</c:v>
                </c:pt>
                <c:pt idx="50">
                  <c:v>27.567415609454073</c:v>
                </c:pt>
                <c:pt idx="51">
                  <c:v>27.921475276541479</c:v>
                </c:pt>
                <c:pt idx="52">
                  <c:v>28.281292852753378</c:v>
                </c:pt>
                <c:pt idx="53">
                  <c:v>28.646734007052856</c:v>
                </c:pt>
                <c:pt idx="54">
                  <c:v>29.017621052315331</c:v>
                </c:pt>
                <c:pt idx="55">
                  <c:v>29.393726244928693</c:v>
                </c:pt>
                <c:pt idx="56">
                  <c:v>29.774764133808983</c:v>
                </c:pt>
                <c:pt idx="57">
                  <c:v>30.160382827158546</c:v>
                </c:pt>
                <c:pt idx="58">
                  <c:v>30.550154028100899</c:v>
                </c:pt>
                <c:pt idx="59">
                  <c:v>30.943561671351297</c:v>
                </c:pt>
                <c:pt idx="60">
                  <c:v>31.339988972326854</c:v>
                </c:pt>
                <c:pt idx="61">
                  <c:v>31.738703677663658</c:v>
                </c:pt>
                <c:pt idx="62">
                  <c:v>32.138841282215743</c:v>
                </c:pt>
                <c:pt idx="63">
                  <c:v>32.539385952687645</c:v>
                </c:pt>
                <c:pt idx="64">
                  <c:v>32.939148872788778</c:v>
                </c:pt>
                <c:pt idx="65">
                  <c:v>33.336743700258587</c:v>
                </c:pt>
                <c:pt idx="66">
                  <c:v>33.730558803871148</c:v>
                </c:pt>
                <c:pt idx="67">
                  <c:v>34.118725930839474</c:v>
                </c:pt>
                <c:pt idx="68">
                  <c:v>34.499084945068248</c:v>
                </c:pt>
                <c:pt idx="69">
                  <c:v>34.869144278800867</c:v>
                </c:pt>
                <c:pt idx="70">
                  <c:v>35.226036760265345</c:v>
                </c:pt>
                <c:pt idx="71">
                  <c:v>35.566470525804121</c:v>
                </c:pt>
                <c:pt idx="72">
                  <c:v>35.886674806998876</c:v>
                </c:pt>
                <c:pt idx="73">
                  <c:v>36.182340514832262</c:v>
                </c:pt>
                <c:pt idx="74">
                  <c:v>36.448555740950027</c:v>
                </c:pt>
                <c:pt idx="75">
                  <c:v>36.679736581796142</c:v>
                </c:pt>
                <c:pt idx="76">
                  <c:v>36.869554090618252</c:v>
                </c:pt>
                <c:pt idx="77">
                  <c:v>37.010858705655153</c:v>
                </c:pt>
                <c:pt idx="78">
                  <c:v>37.095604225017787</c:v>
                </c:pt>
                <c:pt idx="79">
                  <c:v>37.114774337301192</c:v>
                </c:pt>
                <c:pt idx="80">
                  <c:v>37.058315908642818</c:v>
                </c:pt>
                <c:pt idx="81">
                  <c:v>36.915084702209228</c:v>
                </c:pt>
                <c:pt idx="82">
                  <c:v>36.672810979689551</c:v>
                </c:pt>
                <c:pt idx="83">
                  <c:v>36.318094491356931</c:v>
                </c:pt>
                <c:pt idx="84">
                  <c:v>35.836440637295105</c:v>
                </c:pt>
                <c:pt idx="85">
                  <c:v>35.212351937871027</c:v>
                </c:pt>
                <c:pt idx="86">
                  <c:v>34.429491140343842</c:v>
                </c:pt>
                <c:pt idx="87">
                  <c:v>33.470933924754803</c:v>
                </c:pt>
                <c:pt idx="88">
                  <c:v>32.31952970234785</c:v>
                </c:pt>
                <c:pt idx="89">
                  <c:v>30.958387692740654</c:v>
                </c:pt>
                <c:pt idx="90">
                  <c:v>29.371501441639456</c:v>
                </c:pt>
                <c:pt idx="91">
                  <c:v>27.544517260764128</c:v>
                </c:pt>
                <c:pt idx="92">
                  <c:v>25.465639920015303</c:v>
                </c:pt>
                <c:pt idx="93">
                  <c:v>23.126651891805611</c:v>
                </c:pt>
                <c:pt idx="94">
                  <c:v>20.52400092191774</c:v>
                </c:pt>
                <c:pt idx="95">
                  <c:v>17.65988626868705</c:v>
                </c:pt>
                <c:pt idx="96">
                  <c:v>14.543249728244913</c:v>
                </c:pt>
                <c:pt idx="97">
                  <c:v>11.190558225367884</c:v>
                </c:pt>
                <c:pt idx="98">
                  <c:v>7.6262560692797372</c:v>
                </c:pt>
                <c:pt idx="99">
                  <c:v>3.8827727071165383</c:v>
                </c:pt>
                <c:pt idx="100">
                  <c:v>3.8445621882077488</c:v>
                </c:pt>
                <c:pt idx="101">
                  <c:v>3.8063377301090742</c:v>
                </c:pt>
                <c:pt idx="102">
                  <c:v>3.7680993763389647</c:v>
                </c:pt>
                <c:pt idx="103">
                  <c:v>3.7298471704802365</c:v>
                </c:pt>
                <c:pt idx="104">
                  <c:v>3.6915811561799341</c:v>
                </c:pt>
                <c:pt idx="105">
                  <c:v>3.6533013771491794</c:v>
                </c:pt>
                <c:pt idx="106">
                  <c:v>3.6150078771630505</c:v>
                </c:pt>
                <c:pt idx="107">
                  <c:v>3.5767007000604281</c:v>
                </c:pt>
                <c:pt idx="108">
                  <c:v>3.5383798897438492</c:v>
                </c:pt>
                <c:pt idx="109">
                  <c:v>3.5000454901793754</c:v>
                </c:pt>
                <c:pt idx="110">
                  <c:v>3.4616975453964502</c:v>
                </c:pt>
                <c:pt idx="111">
                  <c:v>3.4233360994877429</c:v>
                </c:pt>
                <c:pt idx="112">
                  <c:v>3.3849611966090185</c:v>
                </c:pt>
                <c:pt idx="113">
                  <c:v>3.3465728809789903</c:v>
                </c:pt>
                <c:pt idx="114">
                  <c:v>3.3081711968791612</c:v>
                </c:pt>
                <c:pt idx="115">
                  <c:v>3.2697561886536999</c:v>
                </c:pt>
                <c:pt idx="116">
                  <c:v>3.231327900709283</c:v>
                </c:pt>
                <c:pt idx="117">
                  <c:v>3.192886377514947</c:v>
                </c:pt>
                <c:pt idx="118">
                  <c:v>3.1544316636019452</c:v>
                </c:pt>
                <c:pt idx="119">
                  <c:v>3.1159638035635977</c:v>
                </c:pt>
                <c:pt idx="120">
                  <c:v>3.0774828420551414</c:v>
                </c:pt>
                <c:pt idx="121">
                  <c:v>3.0389888237935905</c:v>
                </c:pt>
                <c:pt idx="122">
                  <c:v>3.0004817935575789</c:v>
                </c:pt>
                <c:pt idx="123">
                  <c:v>2.9619617961872007</c:v>
                </c:pt>
                <c:pt idx="124">
                  <c:v>2.9234288765838801</c:v>
                </c:pt>
                <c:pt idx="125">
                  <c:v>2.8848830797102134</c:v>
                </c:pt>
                <c:pt idx="126">
                  <c:v>2.8463244505898095</c:v>
                </c:pt>
                <c:pt idx="127">
                  <c:v>2.8077530343071446</c:v>
                </c:pt>
                <c:pt idx="128">
                  <c:v>2.7691688760074107</c:v>
                </c:pt>
                <c:pt idx="129">
                  <c:v>2.7305720208963571</c:v>
                </c:pt>
                <c:pt idx="130">
                  <c:v>2.6919625142401427</c:v>
                </c:pt>
                <c:pt idx="131">
                  <c:v>2.6533404013651714</c:v>
                </c:pt>
                <c:pt idx="132">
                  <c:v>2.614705727657952</c:v>
                </c:pt>
                <c:pt idx="133">
                  <c:v>2.5760585385649355</c:v>
                </c:pt>
                <c:pt idx="134">
                  <c:v>2.5373988795923546</c:v>
                </c:pt>
                <c:pt idx="135">
                  <c:v>2.4987267963060762</c:v>
                </c:pt>
                <c:pt idx="136">
                  <c:v>2.460042334331439</c:v>
                </c:pt>
                <c:pt idx="137">
                  <c:v>2.4213455393530956</c:v>
                </c:pt>
                <c:pt idx="138">
                  <c:v>2.3826364571148595</c:v>
                </c:pt>
                <c:pt idx="139">
                  <c:v>2.3439151334195434</c:v>
                </c:pt>
                <c:pt idx="140">
                  <c:v>2.3051816141287933</c:v>
                </c:pt>
                <c:pt idx="141">
                  <c:v>2.2664359451629443</c:v>
                </c:pt>
                <c:pt idx="142">
                  <c:v>2.2276781725008479</c:v>
                </c:pt>
                <c:pt idx="143">
                  <c:v>2.1889083421797184</c:v>
                </c:pt>
                <c:pt idx="144">
                  <c:v>2.1501265002949665</c:v>
                </c:pt>
                <c:pt idx="145">
                  <c:v>2.1113326930000405</c:v>
                </c:pt>
                <c:pt idx="146">
                  <c:v>2.0725269665062651</c:v>
                </c:pt>
                <c:pt idx="147">
                  <c:v>2.0337093670826754</c:v>
                </c:pt>
                <c:pt idx="148">
                  <c:v>1.9948799410558635</c:v>
                </c:pt>
                <c:pt idx="149">
                  <c:v>1.9560387348097887</c:v>
                </c:pt>
                <c:pt idx="150">
                  <c:v>1.9171857947856508</c:v>
                </c:pt>
                <c:pt idx="151">
                  <c:v>1.8783211674816951</c:v>
                </c:pt>
                <c:pt idx="152">
                  <c:v>1.8394448994530637</c:v>
                </c:pt>
                <c:pt idx="153">
                  <c:v>1.8005570373116224</c:v>
                </c:pt>
                <c:pt idx="154">
                  <c:v>1.761657627725794</c:v>
                </c:pt>
                <c:pt idx="155">
                  <c:v>1.7227467174203952</c:v>
                </c:pt>
                <c:pt idx="156">
                  <c:v>1.6838243531764696</c:v>
                </c:pt>
                <c:pt idx="157">
                  <c:v>1.6448905818311188</c:v>
                </c:pt>
                <c:pt idx="158">
                  <c:v>1.6059454502773225</c:v>
                </c:pt>
                <c:pt idx="159">
                  <c:v>1.5669890054637923</c:v>
                </c:pt>
                <c:pt idx="160">
                  <c:v>1.5280212943947871</c:v>
                </c:pt>
                <c:pt idx="161">
                  <c:v>1.4890423641299446</c:v>
                </c:pt>
                <c:pt idx="162">
                  <c:v>1.4500522617841149</c:v>
                </c:pt>
                <c:pt idx="163">
                  <c:v>1.4110510345271863</c:v>
                </c:pt>
                <c:pt idx="164">
                  <c:v>1.3720387295839154</c:v>
                </c:pt>
                <c:pt idx="165">
                  <c:v>1.3330153942337553</c:v>
                </c:pt>
                <c:pt idx="166">
                  <c:v>1.2939810758106864</c:v>
                </c:pt>
                <c:pt idx="167">
                  <c:v>1.2549358217030289</c:v>
                </c:pt>
                <c:pt idx="168">
                  <c:v>1.2158796793532909</c:v>
                </c:pt>
                <c:pt idx="169">
                  <c:v>1.1768126962579815</c:v>
                </c:pt>
                <c:pt idx="170">
                  <c:v>1.1377349199674394</c:v>
                </c:pt>
                <c:pt idx="171">
                  <c:v>1.098646398085656</c:v>
                </c:pt>
                <c:pt idx="172">
                  <c:v>1.0595471782701031</c:v>
                </c:pt>
                <c:pt idx="173">
                  <c:v>1.0204373082315552</c:v>
                </c:pt>
                <c:pt idx="174">
                  <c:v>0.98131683573391371</c:v>
                </c:pt>
                <c:pt idx="175">
                  <c:v>0.94218580859403323</c:v>
                </c:pt>
                <c:pt idx="176">
                  <c:v>0.9030442746815307</c:v>
                </c:pt>
                <c:pt idx="177">
                  <c:v>0.86389228191862844</c:v>
                </c:pt>
                <c:pt idx="178">
                  <c:v>0.82472987827996147</c:v>
                </c:pt>
                <c:pt idx="179">
                  <c:v>0.78555711179240284</c:v>
                </c:pt>
                <c:pt idx="180">
                  <c:v>0.74637403053488416</c:v>
                </c:pt>
                <c:pt idx="181">
                  <c:v>0.70718068263821521</c:v>
                </c:pt>
                <c:pt idx="182">
                  <c:v>0.66797711628490442</c:v>
                </c:pt>
                <c:pt idx="183">
                  <c:v>0.62876337970898188</c:v>
                </c:pt>
                <c:pt idx="184">
                  <c:v>0.58953952119580266</c:v>
                </c:pt>
                <c:pt idx="185">
                  <c:v>0.55030558908188787</c:v>
                </c:pt>
                <c:pt idx="186">
                  <c:v>0.51106163175472785</c:v>
                </c:pt>
                <c:pt idx="187">
                  <c:v>0.47180769765260283</c:v>
                </c:pt>
                <c:pt idx="188">
                  <c:v>0.43254383526440005</c:v>
                </c:pt>
                <c:pt idx="189">
                  <c:v>0.39327009312942957</c:v>
                </c:pt>
                <c:pt idx="190">
                  <c:v>0.35398651983724111</c:v>
                </c:pt>
                <c:pt idx="191">
                  <c:v>0.31469316402744024</c:v>
                </c:pt>
                <c:pt idx="192">
                  <c:v>0.27539007438950402</c:v>
                </c:pt>
                <c:pt idx="193">
                  <c:v>0.23607729966258376</c:v>
                </c:pt>
                <c:pt idx="194">
                  <c:v>0.1967548886353398</c:v>
                </c:pt>
                <c:pt idx="195">
                  <c:v>0.15742289014574257</c:v>
                </c:pt>
                <c:pt idx="196">
                  <c:v>0.11808135308088494</c:v>
                </c:pt>
                <c:pt idx="197">
                  <c:v>7.8730326376798915E-2</c:v>
                </c:pt>
                <c:pt idx="198">
                  <c:v>3.9369859018267811E-2</c:v>
                </c:pt>
                <c:pt idx="199">
                  <c:v>3.8634072380581727E-11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E213-41C9-A2A1-DDC027E81933}"/>
            </c:ext>
          </c:extLst>
        </c:ser>
        <c:ser>
          <c:idx val="0"/>
          <c:order val="4"/>
          <c:tx>
            <c:strRef>
              <c:f>'Couple - U sur f'!$K$27</c:f>
              <c:strCache>
                <c:ptCount val="1"/>
                <c:pt idx="0">
                  <c:v>Tem 5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f'!$J$28:$J$227</c:f>
              <c:numCache>
                <c:formatCode>General</c:formatCode>
                <c:ptCount val="200"/>
                <c:pt idx="0">
                  <c:v>0</c:v>
                </c:pt>
                <c:pt idx="1">
                  <c:v>12.000000000000011</c:v>
                </c:pt>
                <c:pt idx="2">
                  <c:v>24.000000000000021</c:v>
                </c:pt>
                <c:pt idx="3">
                  <c:v>36.000000000000028</c:v>
                </c:pt>
                <c:pt idx="4">
                  <c:v>48.000000000000043</c:v>
                </c:pt>
                <c:pt idx="5">
                  <c:v>60.000000000000057</c:v>
                </c:pt>
                <c:pt idx="6">
                  <c:v>72.000000000000057</c:v>
                </c:pt>
                <c:pt idx="7">
                  <c:v>83.999999999999957</c:v>
                </c:pt>
                <c:pt idx="8">
                  <c:v>95.999999999999972</c:v>
                </c:pt>
                <c:pt idx="9">
                  <c:v>107.99999999999997</c:v>
                </c:pt>
                <c:pt idx="10">
                  <c:v>119.99999999999999</c:v>
                </c:pt>
                <c:pt idx="11">
                  <c:v>131.99999999999997</c:v>
                </c:pt>
                <c:pt idx="12">
                  <c:v>144</c:v>
                </c:pt>
                <c:pt idx="13">
                  <c:v>156</c:v>
                </c:pt>
                <c:pt idx="14">
                  <c:v>168.00000000000003</c:v>
                </c:pt>
                <c:pt idx="15">
                  <c:v>180.00000000000003</c:v>
                </c:pt>
                <c:pt idx="16">
                  <c:v>192.00000000000003</c:v>
                </c:pt>
                <c:pt idx="17">
                  <c:v>204.00000000000006</c:v>
                </c:pt>
                <c:pt idx="18">
                  <c:v>216.00000000000006</c:v>
                </c:pt>
                <c:pt idx="19">
                  <c:v>227.99999999999997</c:v>
                </c:pt>
                <c:pt idx="20">
                  <c:v>239.99999999999997</c:v>
                </c:pt>
                <c:pt idx="21">
                  <c:v>251.99999999999994</c:v>
                </c:pt>
                <c:pt idx="22">
                  <c:v>263.99999999999994</c:v>
                </c:pt>
                <c:pt idx="23">
                  <c:v>276</c:v>
                </c:pt>
                <c:pt idx="24">
                  <c:v>288</c:v>
                </c:pt>
                <c:pt idx="25">
                  <c:v>300</c:v>
                </c:pt>
                <c:pt idx="26">
                  <c:v>312</c:v>
                </c:pt>
                <c:pt idx="27">
                  <c:v>324</c:v>
                </c:pt>
                <c:pt idx="28">
                  <c:v>336.00000000000006</c:v>
                </c:pt>
                <c:pt idx="29">
                  <c:v>348.00000000000006</c:v>
                </c:pt>
                <c:pt idx="30">
                  <c:v>360.00000000000006</c:v>
                </c:pt>
                <c:pt idx="31">
                  <c:v>372.00000000000006</c:v>
                </c:pt>
                <c:pt idx="32">
                  <c:v>383.99999999999989</c:v>
                </c:pt>
                <c:pt idx="33">
                  <c:v>395.99999999999994</c:v>
                </c:pt>
                <c:pt idx="34">
                  <c:v>407.99999999999994</c:v>
                </c:pt>
                <c:pt idx="35">
                  <c:v>419.99999999999994</c:v>
                </c:pt>
                <c:pt idx="36">
                  <c:v>431.99999999999994</c:v>
                </c:pt>
                <c:pt idx="37">
                  <c:v>443.99999999999994</c:v>
                </c:pt>
                <c:pt idx="38">
                  <c:v>456.00000000000011</c:v>
                </c:pt>
                <c:pt idx="39">
                  <c:v>468.00000000000011</c:v>
                </c:pt>
                <c:pt idx="40">
                  <c:v>480.00000000000011</c:v>
                </c:pt>
                <c:pt idx="41">
                  <c:v>492.00000000000006</c:v>
                </c:pt>
                <c:pt idx="42">
                  <c:v>504.00000000000011</c:v>
                </c:pt>
                <c:pt idx="43">
                  <c:v>516.00000000000011</c:v>
                </c:pt>
                <c:pt idx="44">
                  <c:v>527.99999999999989</c:v>
                </c:pt>
                <c:pt idx="45">
                  <c:v>540</c:v>
                </c:pt>
                <c:pt idx="46">
                  <c:v>552</c:v>
                </c:pt>
                <c:pt idx="47">
                  <c:v>564</c:v>
                </c:pt>
                <c:pt idx="48">
                  <c:v>576</c:v>
                </c:pt>
                <c:pt idx="49">
                  <c:v>588</c:v>
                </c:pt>
                <c:pt idx="50">
                  <c:v>600</c:v>
                </c:pt>
                <c:pt idx="51">
                  <c:v>612.00000000000011</c:v>
                </c:pt>
                <c:pt idx="52">
                  <c:v>624</c:v>
                </c:pt>
                <c:pt idx="53">
                  <c:v>636.00000000000011</c:v>
                </c:pt>
                <c:pt idx="54">
                  <c:v>648</c:v>
                </c:pt>
                <c:pt idx="55">
                  <c:v>660.00000000000011</c:v>
                </c:pt>
                <c:pt idx="56">
                  <c:v>672.00000000000011</c:v>
                </c:pt>
                <c:pt idx="57">
                  <c:v>684.00000000000114</c:v>
                </c:pt>
                <c:pt idx="58">
                  <c:v>696.00000000000114</c:v>
                </c:pt>
                <c:pt idx="59">
                  <c:v>708.00000000000125</c:v>
                </c:pt>
                <c:pt idx="60">
                  <c:v>720.00000000000114</c:v>
                </c:pt>
                <c:pt idx="61">
                  <c:v>732.00000000000125</c:v>
                </c:pt>
                <c:pt idx="62">
                  <c:v>744.00000000000114</c:v>
                </c:pt>
                <c:pt idx="63">
                  <c:v>756.00000000000114</c:v>
                </c:pt>
                <c:pt idx="64">
                  <c:v>768.00000000000125</c:v>
                </c:pt>
                <c:pt idx="65">
                  <c:v>780.00000000000114</c:v>
                </c:pt>
                <c:pt idx="66">
                  <c:v>792.00000000000125</c:v>
                </c:pt>
                <c:pt idx="67">
                  <c:v>804.00000000000114</c:v>
                </c:pt>
                <c:pt idx="68">
                  <c:v>816.00000000000125</c:v>
                </c:pt>
                <c:pt idx="69">
                  <c:v>828.00000000000125</c:v>
                </c:pt>
                <c:pt idx="70">
                  <c:v>840.00000000000125</c:v>
                </c:pt>
                <c:pt idx="71">
                  <c:v>852.00000000000125</c:v>
                </c:pt>
                <c:pt idx="72">
                  <c:v>864.00000000000125</c:v>
                </c:pt>
                <c:pt idx="73">
                  <c:v>876.00000000000125</c:v>
                </c:pt>
                <c:pt idx="74">
                  <c:v>888.00000000000136</c:v>
                </c:pt>
                <c:pt idx="75">
                  <c:v>900.00000000000125</c:v>
                </c:pt>
                <c:pt idx="76">
                  <c:v>912.00000000000136</c:v>
                </c:pt>
                <c:pt idx="77">
                  <c:v>924.00000000000125</c:v>
                </c:pt>
                <c:pt idx="78">
                  <c:v>936.00000000000136</c:v>
                </c:pt>
                <c:pt idx="79">
                  <c:v>948.00000000000136</c:v>
                </c:pt>
                <c:pt idx="80">
                  <c:v>960.00000000000125</c:v>
                </c:pt>
                <c:pt idx="81">
                  <c:v>972.00000000000125</c:v>
                </c:pt>
                <c:pt idx="82">
                  <c:v>984.00000000000114</c:v>
                </c:pt>
                <c:pt idx="83">
                  <c:v>996.00000000000114</c:v>
                </c:pt>
                <c:pt idx="84">
                  <c:v>1008.0000000000014</c:v>
                </c:pt>
                <c:pt idx="85">
                  <c:v>1020.0000000000013</c:v>
                </c:pt>
                <c:pt idx="86">
                  <c:v>1032.0000000000011</c:v>
                </c:pt>
                <c:pt idx="87">
                  <c:v>1044.0000000000011</c:v>
                </c:pt>
                <c:pt idx="88">
                  <c:v>1056.0000000000014</c:v>
                </c:pt>
                <c:pt idx="89">
                  <c:v>1068.0000000000014</c:v>
                </c:pt>
                <c:pt idx="90">
                  <c:v>1080.0000000000014</c:v>
                </c:pt>
                <c:pt idx="91">
                  <c:v>1092.0000000000011</c:v>
                </c:pt>
                <c:pt idx="92">
                  <c:v>1104.0000000000014</c:v>
                </c:pt>
                <c:pt idx="93">
                  <c:v>1116.0000000000014</c:v>
                </c:pt>
                <c:pt idx="94">
                  <c:v>1128.0000000000011</c:v>
                </c:pt>
                <c:pt idx="95">
                  <c:v>1140.0000000000014</c:v>
                </c:pt>
                <c:pt idx="96">
                  <c:v>1152.0000000000011</c:v>
                </c:pt>
                <c:pt idx="97">
                  <c:v>1164.0000000000011</c:v>
                </c:pt>
                <c:pt idx="98">
                  <c:v>1176.0000000000011</c:v>
                </c:pt>
                <c:pt idx="99">
                  <c:v>1188.0000000000014</c:v>
                </c:pt>
                <c:pt idx="100">
                  <c:v>1188.1199999999999</c:v>
                </c:pt>
                <c:pt idx="101">
                  <c:v>1188.2399999999989</c:v>
                </c:pt>
                <c:pt idx="102">
                  <c:v>1188.3599999999976</c:v>
                </c:pt>
                <c:pt idx="103">
                  <c:v>1188.4799999999966</c:v>
                </c:pt>
                <c:pt idx="104">
                  <c:v>1188.5999999999951</c:v>
                </c:pt>
                <c:pt idx="105">
                  <c:v>1188.7199999999941</c:v>
                </c:pt>
                <c:pt idx="106">
                  <c:v>1188.8399999999929</c:v>
                </c:pt>
                <c:pt idx="107">
                  <c:v>1188.9599999999916</c:v>
                </c:pt>
                <c:pt idx="108">
                  <c:v>1189.0799999999906</c:v>
                </c:pt>
                <c:pt idx="109">
                  <c:v>1189.1999999999894</c:v>
                </c:pt>
                <c:pt idx="110">
                  <c:v>1189.3199999999883</c:v>
                </c:pt>
                <c:pt idx="111">
                  <c:v>1189.4399999999871</c:v>
                </c:pt>
                <c:pt idx="112">
                  <c:v>1189.5599999999858</c:v>
                </c:pt>
                <c:pt idx="113">
                  <c:v>1189.6799999999846</c:v>
                </c:pt>
                <c:pt idx="114">
                  <c:v>1189.7999999999836</c:v>
                </c:pt>
                <c:pt idx="115">
                  <c:v>1189.9199999999823</c:v>
                </c:pt>
                <c:pt idx="116">
                  <c:v>1190.0399999999811</c:v>
                </c:pt>
                <c:pt idx="117">
                  <c:v>1190.1599999999798</c:v>
                </c:pt>
                <c:pt idx="118">
                  <c:v>1190.2799999999788</c:v>
                </c:pt>
                <c:pt idx="119">
                  <c:v>1190.3999999999774</c:v>
                </c:pt>
                <c:pt idx="120">
                  <c:v>1190.5199999999763</c:v>
                </c:pt>
                <c:pt idx="121">
                  <c:v>1190.6399999999751</c:v>
                </c:pt>
                <c:pt idx="122">
                  <c:v>1190.7599999999738</c:v>
                </c:pt>
                <c:pt idx="123">
                  <c:v>1190.8799999999726</c:v>
                </c:pt>
                <c:pt idx="124">
                  <c:v>1190.9999999999716</c:v>
                </c:pt>
                <c:pt idx="125">
                  <c:v>1191.1199999999701</c:v>
                </c:pt>
                <c:pt idx="126">
                  <c:v>1191.2399999999693</c:v>
                </c:pt>
                <c:pt idx="127">
                  <c:v>1191.3599999999678</c:v>
                </c:pt>
                <c:pt idx="128">
                  <c:v>1191.4799999999668</c:v>
                </c:pt>
                <c:pt idx="129">
                  <c:v>1191.5999999999653</c:v>
                </c:pt>
                <c:pt idx="130">
                  <c:v>1191.7199999999643</c:v>
                </c:pt>
                <c:pt idx="131">
                  <c:v>1191.8399999999631</c:v>
                </c:pt>
                <c:pt idx="132">
                  <c:v>1191.9599999999621</c:v>
                </c:pt>
                <c:pt idx="133">
                  <c:v>1192.0799999999608</c:v>
                </c:pt>
                <c:pt idx="134">
                  <c:v>1192.1999999999596</c:v>
                </c:pt>
                <c:pt idx="135">
                  <c:v>1192.3199999999583</c:v>
                </c:pt>
                <c:pt idx="136">
                  <c:v>1192.4399999999573</c:v>
                </c:pt>
                <c:pt idx="137">
                  <c:v>1192.5599999999561</c:v>
                </c:pt>
                <c:pt idx="138">
                  <c:v>1192.679999999955</c:v>
                </c:pt>
                <c:pt idx="139">
                  <c:v>1192.7999999999538</c:v>
                </c:pt>
                <c:pt idx="140">
                  <c:v>1192.9199999999526</c:v>
                </c:pt>
                <c:pt idx="141">
                  <c:v>1193.0399999999513</c:v>
                </c:pt>
                <c:pt idx="142">
                  <c:v>1193.1599999999501</c:v>
                </c:pt>
                <c:pt idx="143">
                  <c:v>1193.2799999999493</c:v>
                </c:pt>
                <c:pt idx="144">
                  <c:v>1193.3999999999478</c:v>
                </c:pt>
                <c:pt idx="145">
                  <c:v>1193.5199999999468</c:v>
                </c:pt>
                <c:pt idx="146">
                  <c:v>1193.6399999999453</c:v>
                </c:pt>
                <c:pt idx="147">
                  <c:v>1193.7599999999443</c:v>
                </c:pt>
                <c:pt idx="148">
                  <c:v>1193.879999999943</c:v>
                </c:pt>
                <c:pt idx="149">
                  <c:v>1193.9999999999418</c:v>
                </c:pt>
                <c:pt idx="150">
                  <c:v>1194.1199999999405</c:v>
                </c:pt>
                <c:pt idx="151">
                  <c:v>1194.2399999999393</c:v>
                </c:pt>
                <c:pt idx="152">
                  <c:v>1194.3599999999381</c:v>
                </c:pt>
                <c:pt idx="153">
                  <c:v>1194.479999999937</c:v>
                </c:pt>
                <c:pt idx="154">
                  <c:v>1194.5999999999356</c:v>
                </c:pt>
                <c:pt idx="155">
                  <c:v>1194.7199999999348</c:v>
                </c:pt>
                <c:pt idx="156">
                  <c:v>1194.8399999999333</c:v>
                </c:pt>
                <c:pt idx="157">
                  <c:v>1194.9599999999323</c:v>
                </c:pt>
                <c:pt idx="158">
                  <c:v>1195.079999999931</c:v>
                </c:pt>
                <c:pt idx="159">
                  <c:v>1195.1999999999298</c:v>
                </c:pt>
                <c:pt idx="160">
                  <c:v>1195.3199999999285</c:v>
                </c:pt>
                <c:pt idx="161">
                  <c:v>1195.4399999999275</c:v>
                </c:pt>
                <c:pt idx="162">
                  <c:v>1195.5599999999263</c:v>
                </c:pt>
                <c:pt idx="163">
                  <c:v>1195.6799999999253</c:v>
                </c:pt>
                <c:pt idx="164">
                  <c:v>1195.7999999999238</c:v>
                </c:pt>
                <c:pt idx="165">
                  <c:v>1195.9199999999228</c:v>
                </c:pt>
                <c:pt idx="166">
                  <c:v>1196.0399999999213</c:v>
                </c:pt>
                <c:pt idx="167">
                  <c:v>1196.1599999999205</c:v>
                </c:pt>
                <c:pt idx="168">
                  <c:v>1196.2799999999193</c:v>
                </c:pt>
                <c:pt idx="169">
                  <c:v>1196.399999999918</c:v>
                </c:pt>
                <c:pt idx="170">
                  <c:v>1196.5199999999168</c:v>
                </c:pt>
                <c:pt idx="171">
                  <c:v>1196.6399999999155</c:v>
                </c:pt>
                <c:pt idx="172">
                  <c:v>1196.7599999999147</c:v>
                </c:pt>
                <c:pt idx="173">
                  <c:v>1196.8799999999133</c:v>
                </c:pt>
                <c:pt idx="174">
                  <c:v>1196.9999999999122</c:v>
                </c:pt>
                <c:pt idx="175">
                  <c:v>1197.119999999911</c:v>
                </c:pt>
                <c:pt idx="176">
                  <c:v>1197.2399999999097</c:v>
                </c:pt>
                <c:pt idx="177">
                  <c:v>1197.3599999999085</c:v>
                </c:pt>
                <c:pt idx="178">
                  <c:v>1197.4799999999075</c:v>
                </c:pt>
                <c:pt idx="179">
                  <c:v>1197.599999999906</c:v>
                </c:pt>
                <c:pt idx="180">
                  <c:v>1197.719999999905</c:v>
                </c:pt>
                <c:pt idx="181">
                  <c:v>1197.8399999999035</c:v>
                </c:pt>
                <c:pt idx="182">
                  <c:v>1197.9599999999025</c:v>
                </c:pt>
                <c:pt idx="183">
                  <c:v>1198.0799999999012</c:v>
                </c:pt>
                <c:pt idx="184">
                  <c:v>1198.1999999999002</c:v>
                </c:pt>
                <c:pt idx="185">
                  <c:v>1198.319999999899</c:v>
                </c:pt>
                <c:pt idx="186">
                  <c:v>1198.4399999998977</c:v>
                </c:pt>
                <c:pt idx="187">
                  <c:v>1198.5599999998965</c:v>
                </c:pt>
                <c:pt idx="188">
                  <c:v>1198.6799999998955</c:v>
                </c:pt>
                <c:pt idx="189">
                  <c:v>1198.799999999894</c:v>
                </c:pt>
                <c:pt idx="190">
                  <c:v>1198.9199999998932</c:v>
                </c:pt>
                <c:pt idx="191">
                  <c:v>1199.0399999998917</c:v>
                </c:pt>
                <c:pt idx="192">
                  <c:v>1199.1599999998907</c:v>
                </c:pt>
                <c:pt idx="193">
                  <c:v>1199.2799999998892</c:v>
                </c:pt>
                <c:pt idx="194">
                  <c:v>1199.3999999998882</c:v>
                </c:pt>
                <c:pt idx="195">
                  <c:v>1199.519999999887</c:v>
                </c:pt>
                <c:pt idx="196">
                  <c:v>1199.639999999886</c:v>
                </c:pt>
                <c:pt idx="197">
                  <c:v>1199.7599999998847</c:v>
                </c:pt>
                <c:pt idx="198">
                  <c:v>1199.8799999998835</c:v>
                </c:pt>
                <c:pt idx="199">
                  <c:v>1199.9999999998822</c:v>
                </c:pt>
              </c:numCache>
            </c:numRef>
          </c:xVal>
          <c:yVal>
            <c:numRef>
              <c:f>'Couple - U sur f'!$K$28:$K$227</c:f>
              <c:numCache>
                <c:formatCode>General</c:formatCode>
                <c:ptCount val="200"/>
                <c:pt idx="0">
                  <c:v>12.307536706636215</c:v>
                </c:pt>
                <c:pt idx="1">
                  <c:v>12.422143426461627</c:v>
                </c:pt>
                <c:pt idx="2">
                  <c:v>12.538840861715016</c:v>
                </c:pt>
                <c:pt idx="3">
                  <c:v>12.657684686598436</c:v>
                </c:pt>
                <c:pt idx="4">
                  <c:v>12.778732477154675</c:v>
                </c:pt>
                <c:pt idx="5">
                  <c:v>12.902043787725711</c:v>
                </c:pt>
                <c:pt idx="6">
                  <c:v>13.027680230721609</c:v>
                </c:pt>
                <c:pt idx="7">
                  <c:v>13.155705559829412</c:v>
                </c:pt>
                <c:pt idx="8">
                  <c:v>13.286185756793103</c:v>
                </c:pt>
                <c:pt idx="9">
                  <c:v>13.419189121895604</c:v>
                </c:pt>
                <c:pt idx="10">
                  <c:v>13.554786368273207</c:v>
                </c:pt>
                <c:pt idx="11">
                  <c:v>13.693050720190676</c:v>
                </c:pt>
                <c:pt idx="12">
                  <c:v>13.834058015401542</c:v>
                </c:pt>
                <c:pt idx="13">
                  <c:v>13.977886811712812</c:v>
                </c:pt>
                <c:pt idx="14">
                  <c:v>14.124618497865542</c:v>
                </c:pt>
                <c:pt idx="15">
                  <c:v>14.274337408832173</c:v>
                </c:pt>
                <c:pt idx="16">
                  <c:v>14.427130945618309</c:v>
                </c:pt>
                <c:pt idx="17">
                  <c:v>14.58308969963892</c:v>
                </c:pt>
                <c:pt idx="18">
                  <c:v>14.742307581717327</c:v>
                </c:pt>
                <c:pt idx="19">
                  <c:v>14.904881955728015</c:v>
                </c:pt>
                <c:pt idx="20">
                  <c:v>15.070913776870906</c:v>
                </c:pt>
                <c:pt idx="21">
                  <c:v>15.240507734523579</c:v>
                </c:pt>
                <c:pt idx="22">
                  <c:v>15.413772399568252</c:v>
                </c:pt>
                <c:pt idx="23">
                  <c:v>15.590820376029964</c:v>
                </c:pt>
                <c:pt idx="24">
                  <c:v>15.771768456789731</c:v>
                </c:pt>
                <c:pt idx="25">
                  <c:v>15.95673778304943</c:v>
                </c:pt>
                <c:pt idx="26">
                  <c:v>16.145854007120679</c:v>
                </c:pt>
                <c:pt idx="27">
                  <c:v>16.33924745798549</c:v>
                </c:pt>
                <c:pt idx="28">
                  <c:v>16.537053308927863</c:v>
                </c:pt>
                <c:pt idx="29">
                  <c:v>16.739411746358972</c:v>
                </c:pt>
                <c:pt idx="30">
                  <c:v>16.946468138748482</c:v>
                </c:pt>
                <c:pt idx="31">
                  <c:v>17.15837320432539</c:v>
                </c:pt>
                <c:pt idx="32">
                  <c:v>17.375283175916206</c:v>
                </c:pt>
                <c:pt idx="33">
                  <c:v>17.597359960937933</c:v>
                </c:pt>
                <c:pt idx="34">
                  <c:v>17.824771294148249</c:v>
                </c:pt>
                <c:pt idx="35">
                  <c:v>18.057690880263664</c:v>
                </c:pt>
                <c:pt idx="36">
                  <c:v>18.296298522974414</c:v>
                </c:pt>
                <c:pt idx="37">
                  <c:v>18.540780236195481</c:v>
                </c:pt>
                <c:pt idx="38">
                  <c:v>18.791328332576985</c:v>
                </c:pt>
                <c:pt idx="39">
                  <c:v>19.048141483330401</c:v>
                </c:pt>
                <c:pt idx="40">
                  <c:v>19.311424742281908</c:v>
                </c:pt>
                <c:pt idx="41">
                  <c:v>19.58138952570695</c:v>
                </c:pt>
                <c:pt idx="42">
                  <c:v>19.858253537891155</c:v>
                </c:pt>
                <c:pt idx="43">
                  <c:v>20.142240630454317</c:v>
                </c:pt>
                <c:pt idx="44">
                  <c:v>20.433580581209515</c:v>
                </c:pt>
                <c:pt idx="45">
                  <c:v>20.732508775640383</c:v>
                </c:pt>
                <c:pt idx="46">
                  <c:v>21.039265770884725</c:v>
                </c:pt>
                <c:pt idx="47">
                  <c:v>21.3540967183148</c:v>
                </c:pt>
                <c:pt idx="48">
                  <c:v>21.677250616286202</c:v>
                </c:pt>
                <c:pt idx="49">
                  <c:v>22.008979359249299</c:v>
                </c:pt>
                <c:pt idx="50">
                  <c:v>22.349536543010718</c:v>
                </c:pt>
                <c:pt idx="51">
                  <c:v>22.699175978296871</c:v>
                </c:pt>
                <c:pt idx="52">
                  <c:v>23.058149855664713</c:v>
                </c:pt>
                <c:pt idx="53">
                  <c:v>23.426706493938369</c:v>
                </c:pt>
                <c:pt idx="54">
                  <c:v>23.805087591375859</c:v>
                </c:pt>
                <c:pt idx="55">
                  <c:v>24.193524883274147</c:v>
                </c:pt>
                <c:pt idx="56">
                  <c:v>24.592236091205443</c:v>
                </c:pt>
                <c:pt idx="57">
                  <c:v>25.001420026953205</c:v>
                </c:pt>
                <c:pt idx="58">
                  <c:v>25.421250687775487</c:v>
                </c:pt>
                <c:pt idx="59">
                  <c:v>25.851870148035466</c:v>
                </c:pt>
                <c:pt idx="60">
                  <c:v>26.293380014513389</c:v>
                </c:pt>
                <c:pt idx="61">
                  <c:v>26.74583116770177</c:v>
                </c:pt>
                <c:pt idx="62">
                  <c:v>27.209211457736878</c:v>
                </c:pt>
                <c:pt idx="63">
                  <c:v>27.683430959791242</c:v>
                </c:pt>
                <c:pt idx="64">
                  <c:v>28.16830431798952</c:v>
                </c:pt>
                <c:pt idx="65">
                  <c:v>28.663529617265162</c:v>
                </c:pt>
                <c:pt idx="66">
                  <c:v>29.168663116950114</c:v>
                </c:pt>
                <c:pt idx="67">
                  <c:v>29.683089056118899</c:v>
                </c:pt>
                <c:pt idx="68">
                  <c:v>30.205983596733212</c:v>
                </c:pt>
                <c:pt idx="69">
                  <c:v>30.736271804771068</c:v>
                </c:pt>
                <c:pt idx="70">
                  <c:v>31.272576380928612</c:v>
                </c:pt>
                <c:pt idx="71">
                  <c:v>31.813156641849265</c:v>
                </c:pt>
                <c:pt idx="72">
                  <c:v>32.355836023492472</c:v>
                </c:pt>
                <c:pt idx="73">
                  <c:v>32.897916137797857</c:v>
                </c:pt>
                <c:pt idx="74">
                  <c:v>33.436075176491229</c:v>
                </c:pt>
                <c:pt idx="75">
                  <c:v>33.966248246122227</c:v>
                </c:pt>
                <c:pt idx="76">
                  <c:v>34.483487075681225</c:v>
                </c:pt>
                <c:pt idx="77">
                  <c:v>34.981796523753104</c:v>
                </c:pt>
                <c:pt idx="78">
                  <c:v>35.453945518511539</c:v>
                </c:pt>
                <c:pt idx="79">
                  <c:v>35.891250626277184</c:v>
                </c:pt>
                <c:pt idx="80">
                  <c:v>36.283331555812502</c:v>
                </c:pt>
                <c:pt idx="81">
                  <c:v>36.617839833181336</c:v>
                </c:pt>
                <c:pt idx="82">
                  <c:v>36.88016498332108</c:v>
                </c:pt>
                <c:pt idx="83">
                  <c:v>37.053127287158716</c:v>
                </c:pt>
                <c:pt idx="84">
                  <c:v>37.116673098230862</c:v>
                </c:pt>
                <c:pt idx="85">
                  <c:v>37.04759840246966</c:v>
                </c:pt>
                <c:pt idx="86">
                  <c:v>36.819339334758517</c:v>
                </c:pt>
                <c:pt idx="87">
                  <c:v>36.401885000151957</c:v>
                </c:pt>
                <c:pt idx="88">
                  <c:v>35.761887814170706</c:v>
                </c:pt>
                <c:pt idx="89">
                  <c:v>34.863068076382795</c:v>
                </c:pt>
                <c:pt idx="90">
                  <c:v>33.667029009421555</c:v>
                </c:pt>
                <c:pt idx="91">
                  <c:v>32.134609515580252</c:v>
                </c:pt>
                <c:pt idx="92">
                  <c:v>30.227894367886126</c:v>
                </c:pt>
                <c:pt idx="93">
                  <c:v>27.912962151478904</c:v>
                </c:pt>
                <c:pt idx="94">
                  <c:v>25.163365704467711</c:v>
                </c:pt>
                <c:pt idx="95">
                  <c:v>21.964198162444944</c:v>
                </c:pt>
                <c:pt idx="96">
                  <c:v>18.316403344845781</c:v>
                </c:pt>
                <c:pt idx="97">
                  <c:v>14.240769377496271</c:v>
                </c:pt>
                <c:pt idx="98">
                  <c:v>9.7808572504007891</c:v>
                </c:pt>
                <c:pt idx="99">
                  <c:v>5.0040452355797997</c:v>
                </c:pt>
                <c:pt idx="100">
                  <c:v>4.9549632393059442</c:v>
                </c:pt>
                <c:pt idx="101">
                  <c:v>4.9058584679281534</c:v>
                </c:pt>
                <c:pt idx="102">
                  <c:v>4.8567310217898711</c:v>
                </c:pt>
                <c:pt idx="103">
                  <c:v>4.8075810014166409</c:v>
                </c:pt>
                <c:pt idx="104">
                  <c:v>4.7584085075154858</c:v>
                </c:pt>
                <c:pt idx="105">
                  <c:v>4.7092136409743119</c:v>
                </c:pt>
                <c:pt idx="106">
                  <c:v>4.6599965028613175</c:v>
                </c:pt>
                <c:pt idx="107">
                  <c:v>4.610757194424365</c:v>
                </c:pt>
                <c:pt idx="108">
                  <c:v>4.561495817090381</c:v>
                </c:pt>
                <c:pt idx="109">
                  <c:v>4.5122124724647339</c:v>
                </c:pt>
                <c:pt idx="110">
                  <c:v>4.4629072623306323</c:v>
                </c:pt>
                <c:pt idx="111">
                  <c:v>4.4135802886484834</c:v>
                </c:pt>
                <c:pt idx="112">
                  <c:v>4.3642316535552919</c:v>
                </c:pt>
                <c:pt idx="113">
                  <c:v>4.3148614593640273</c:v>
                </c:pt>
                <c:pt idx="114">
                  <c:v>4.2654698085629814</c:v>
                </c:pt>
                <c:pt idx="115">
                  <c:v>4.2160568038151656</c:v>
                </c:pt>
                <c:pt idx="116">
                  <c:v>4.1666225479576617</c:v>
                </c:pt>
                <c:pt idx="117">
                  <c:v>4.1171671440009856</c:v>
                </c:pt>
                <c:pt idx="118">
                  <c:v>4.0676906951284524</c:v>
                </c:pt>
                <c:pt idx="119">
                  <c:v>4.0181933046955356</c:v>
                </c:pt>
                <c:pt idx="120">
                  <c:v>3.9686750762292178</c:v>
                </c:pt>
                <c:pt idx="121">
                  <c:v>3.9191361134273541</c:v>
                </c:pt>
                <c:pt idx="122">
                  <c:v>3.8695765201580192</c:v>
                </c:pt>
                <c:pt idx="123">
                  <c:v>3.8199964004588365</c:v>
                </c:pt>
                <c:pt idx="124">
                  <c:v>3.7703958585363559</c:v>
                </c:pt>
                <c:pt idx="125">
                  <c:v>3.7207749987653798</c:v>
                </c:pt>
                <c:pt idx="126">
                  <c:v>3.6711339256882995</c:v>
                </c:pt>
                <c:pt idx="127">
                  <c:v>3.6214727440144392</c:v>
                </c:pt>
                <c:pt idx="128">
                  <c:v>3.5717915586193927</c:v>
                </c:pt>
                <c:pt idx="129">
                  <c:v>3.5220904745443433</c:v>
                </c:pt>
                <c:pt idx="130">
                  <c:v>3.4723695969954158</c:v>
                </c:pt>
                <c:pt idx="131">
                  <c:v>3.4226290313429728</c:v>
                </c:pt>
                <c:pt idx="132">
                  <c:v>3.3728688831209666</c:v>
                </c:pt>
                <c:pt idx="133">
                  <c:v>3.323089258026251</c:v>
                </c:pt>
                <c:pt idx="134">
                  <c:v>3.2732902619178956</c:v>
                </c:pt>
                <c:pt idx="135">
                  <c:v>3.2234720008165096</c:v>
                </c:pt>
                <c:pt idx="136">
                  <c:v>3.1736345809035527</c:v>
                </c:pt>
                <c:pt idx="137">
                  <c:v>3.123778108520646</c:v>
                </c:pt>
                <c:pt idx="138">
                  <c:v>3.073902690168882</c:v>
                </c:pt>
                <c:pt idx="139">
                  <c:v>3.0240084325081349</c:v>
                </c:pt>
                <c:pt idx="140">
                  <c:v>2.9740954423563468</c:v>
                </c:pt>
                <c:pt idx="141">
                  <c:v>2.9241638266888588</c:v>
                </c:pt>
                <c:pt idx="142">
                  <c:v>2.8742136926376847</c:v>
                </c:pt>
                <c:pt idx="143">
                  <c:v>2.8242451474908199</c:v>
                </c:pt>
                <c:pt idx="144">
                  <c:v>2.7742582986915276</c:v>
                </c:pt>
                <c:pt idx="145">
                  <c:v>2.7242532538376381</c:v>
                </c:pt>
                <c:pt idx="146">
                  <c:v>2.6742301206808317</c:v>
                </c:pt>
                <c:pt idx="147">
                  <c:v>2.6241890071259233</c:v>
                </c:pt>
                <c:pt idx="148">
                  <c:v>2.5741300212301614</c:v>
                </c:pt>
                <c:pt idx="149">
                  <c:v>2.5240532712024759</c:v>
                </c:pt>
                <c:pt idx="150">
                  <c:v>2.4739588654028011</c:v>
                </c:pt>
                <c:pt idx="151">
                  <c:v>2.4238469123413164</c:v>
                </c:pt>
                <c:pt idx="152">
                  <c:v>2.3737175206777414</c:v>
                </c:pt>
                <c:pt idx="153">
                  <c:v>2.3235707992205974</c:v>
                </c:pt>
                <c:pt idx="154">
                  <c:v>2.2734068569264778</c:v>
                </c:pt>
                <c:pt idx="155">
                  <c:v>2.2232258028993184</c:v>
                </c:pt>
                <c:pt idx="156">
                  <c:v>2.1730277463896601</c:v>
                </c:pt>
                <c:pt idx="157">
                  <c:v>2.1228127967939145</c:v>
                </c:pt>
                <c:pt idx="158">
                  <c:v>2.0725810636536059</c:v>
                </c:pt>
                <c:pt idx="159">
                  <c:v>2.0223326566546573</c:v>
                </c:pt>
                <c:pt idx="160">
                  <c:v>1.9720676856266244</c:v>
                </c:pt>
                <c:pt idx="161">
                  <c:v>1.9217862605419556</c:v>
                </c:pt>
                <c:pt idx="162">
                  <c:v>1.8714884915152417</c:v>
                </c:pt>
                <c:pt idx="163">
                  <c:v>1.821174488802461</c:v>
                </c:pt>
                <c:pt idx="164">
                  <c:v>1.7708443628002288</c:v>
                </c:pt>
                <c:pt idx="165">
                  <c:v>1.7204982240450388</c:v>
                </c:pt>
                <c:pt idx="166">
                  <c:v>1.6701361832125081</c:v>
                </c:pt>
                <c:pt idx="167">
                  <c:v>1.6197583511166003</c:v>
                </c:pt>
                <c:pt idx="168">
                  <c:v>1.5693648387088841</c:v>
                </c:pt>
                <c:pt idx="169">
                  <c:v>1.518955757077755</c:v>
                </c:pt>
                <c:pt idx="170">
                  <c:v>1.4685312174476708</c:v>
                </c:pt>
                <c:pt idx="171">
                  <c:v>1.418091331178376</c:v>
                </c:pt>
                <c:pt idx="172">
                  <c:v>1.3676362097641364</c:v>
                </c:pt>
                <c:pt idx="173">
                  <c:v>1.3171659648329588</c:v>
                </c:pt>
                <c:pt idx="174">
                  <c:v>1.2666807081458178</c:v>
                </c:pt>
                <c:pt idx="175">
                  <c:v>1.2161805515958788</c:v>
                </c:pt>
                <c:pt idx="176">
                  <c:v>1.1656656072076985</c:v>
                </c:pt>
                <c:pt idx="177">
                  <c:v>1.1151359871364703</c:v>
                </c:pt>
                <c:pt idx="178">
                  <c:v>1.0645918036672186</c:v>
                </c:pt>
                <c:pt idx="179">
                  <c:v>1.0140331692140163</c:v>
                </c:pt>
                <c:pt idx="180">
                  <c:v>0.96346019631919555</c:v>
                </c:pt>
                <c:pt idx="181">
                  <c:v>0.91287299765255248</c:v>
                </c:pt>
                <c:pt idx="182">
                  <c:v>0.86227168601055648</c:v>
                </c:pt>
                <c:pt idx="183">
                  <c:v>0.81165637431555637</c:v>
                </c:pt>
                <c:pt idx="184">
                  <c:v>0.76102717561496291</c:v>
                </c:pt>
                <c:pt idx="185">
                  <c:v>0.71038420308047789</c:v>
                </c:pt>
                <c:pt idx="186">
                  <c:v>0.659727570007271</c:v>
                </c:pt>
                <c:pt idx="187">
                  <c:v>0.60905738981318069</c:v>
                </c:pt>
                <c:pt idx="188">
                  <c:v>0.55837377603790661</c:v>
                </c:pt>
                <c:pt idx="189">
                  <c:v>0.5076768423422009</c:v>
                </c:pt>
                <c:pt idx="190">
                  <c:v>0.45696670250705712</c:v>
                </c:pt>
                <c:pt idx="191">
                  <c:v>0.40624347043289932</c:v>
                </c:pt>
                <c:pt idx="192">
                  <c:v>0.35550726013876682</c:v>
                </c:pt>
                <c:pt idx="193">
                  <c:v>0.30475818576148272</c:v>
                </c:pt>
                <c:pt idx="194">
                  <c:v>0.25399636155486155</c:v>
                </c:pt>
                <c:pt idx="195">
                  <c:v>0.20322190188887132</c:v>
                </c:pt>
                <c:pt idx="196">
                  <c:v>0.15243492124881064</c:v>
                </c:pt>
                <c:pt idx="197">
                  <c:v>0.101635534234488</c:v>
                </c:pt>
                <c:pt idx="198">
                  <c:v>5.0823855559395309E-2</c:v>
                </c:pt>
                <c:pt idx="199">
                  <c:v>4.9874013285421509E-11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E213-41C9-A2A1-DDC027E819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7944"/>
        <c:axId val="240268336"/>
      </c:scatterChart>
      <c:valAx>
        <c:axId val="240267944"/>
        <c:scaling>
          <c:orientation val="minMax"/>
          <c:max val="157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[tr/min]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8336"/>
        <c:crosses val="autoZero"/>
        <c:crossBetween val="midCat"/>
        <c:majorUnit val="300"/>
        <c:minorUnit val="100"/>
      </c:valAx>
      <c:valAx>
        <c:axId val="240268336"/>
        <c:scaling>
          <c:orientation val="minMax"/>
          <c:max val="40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79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0"/>
          <c:order val="0"/>
          <c:tx>
            <c:strRef>
              <c:f>'Couple - U sur f'!$C$27</c:f>
              <c:strCache>
                <c:ptCount val="1"/>
                <c:pt idx="0">
                  <c:v>Tem1</c:v>
                </c:pt>
              </c:strCache>
            </c:strRef>
          </c:tx>
          <c:spPr>
            <a:ln w="12700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f'!$B$28:$B$227</c:f>
              <c:numCache>
                <c:formatCode>General</c:formatCode>
                <c:ptCount val="200"/>
                <c:pt idx="0">
                  <c:v>0</c:v>
                </c:pt>
                <c:pt idx="1">
                  <c:v>15.000000000000014</c:v>
                </c:pt>
                <c:pt idx="2">
                  <c:v>30.000000000000028</c:v>
                </c:pt>
                <c:pt idx="3">
                  <c:v>45.000000000000043</c:v>
                </c:pt>
                <c:pt idx="4">
                  <c:v>60.000000000000057</c:v>
                </c:pt>
                <c:pt idx="5">
                  <c:v>75.000000000000071</c:v>
                </c:pt>
                <c:pt idx="6">
                  <c:v>90.000000000000085</c:v>
                </c:pt>
                <c:pt idx="7">
                  <c:v>104.99999999999991</c:v>
                </c:pt>
                <c:pt idx="8">
                  <c:v>119.99999999999994</c:v>
                </c:pt>
                <c:pt idx="9">
                  <c:v>134.99999999999994</c:v>
                </c:pt>
                <c:pt idx="10">
                  <c:v>149.99999999999997</c:v>
                </c:pt>
                <c:pt idx="11">
                  <c:v>164.99999999999997</c:v>
                </c:pt>
                <c:pt idx="12">
                  <c:v>180</c:v>
                </c:pt>
                <c:pt idx="13">
                  <c:v>195</c:v>
                </c:pt>
                <c:pt idx="14">
                  <c:v>210.00000000000003</c:v>
                </c:pt>
                <c:pt idx="15">
                  <c:v>225.00000000000003</c:v>
                </c:pt>
                <c:pt idx="16">
                  <c:v>240.00000000000006</c:v>
                </c:pt>
                <c:pt idx="17">
                  <c:v>255.00000000000006</c:v>
                </c:pt>
                <c:pt idx="18">
                  <c:v>270.00000000000006</c:v>
                </c:pt>
                <c:pt idx="19">
                  <c:v>284.99999999999989</c:v>
                </c:pt>
                <c:pt idx="20">
                  <c:v>299.99999999999994</c:v>
                </c:pt>
                <c:pt idx="21">
                  <c:v>314.99999999999994</c:v>
                </c:pt>
                <c:pt idx="22">
                  <c:v>329.99999999999994</c:v>
                </c:pt>
                <c:pt idx="23">
                  <c:v>345</c:v>
                </c:pt>
                <c:pt idx="24">
                  <c:v>360</c:v>
                </c:pt>
                <c:pt idx="25">
                  <c:v>375</c:v>
                </c:pt>
                <c:pt idx="26">
                  <c:v>390</c:v>
                </c:pt>
                <c:pt idx="27">
                  <c:v>405</c:v>
                </c:pt>
                <c:pt idx="28">
                  <c:v>420.00000000000006</c:v>
                </c:pt>
                <c:pt idx="29">
                  <c:v>435.00000000000006</c:v>
                </c:pt>
                <c:pt idx="30">
                  <c:v>450.00000000000006</c:v>
                </c:pt>
                <c:pt idx="31">
                  <c:v>465.00000000000011</c:v>
                </c:pt>
                <c:pt idx="32">
                  <c:v>479.99999999999994</c:v>
                </c:pt>
                <c:pt idx="33">
                  <c:v>494.99999999999989</c:v>
                </c:pt>
                <c:pt idx="34">
                  <c:v>510</c:v>
                </c:pt>
                <c:pt idx="35">
                  <c:v>525</c:v>
                </c:pt>
                <c:pt idx="36">
                  <c:v>540</c:v>
                </c:pt>
                <c:pt idx="37">
                  <c:v>555</c:v>
                </c:pt>
                <c:pt idx="38">
                  <c:v>570</c:v>
                </c:pt>
                <c:pt idx="39">
                  <c:v>585</c:v>
                </c:pt>
                <c:pt idx="40">
                  <c:v>600</c:v>
                </c:pt>
                <c:pt idx="41">
                  <c:v>615</c:v>
                </c:pt>
                <c:pt idx="42">
                  <c:v>630.00000000000011</c:v>
                </c:pt>
                <c:pt idx="43">
                  <c:v>645.00000000000011</c:v>
                </c:pt>
                <c:pt idx="44">
                  <c:v>659.99999999999989</c:v>
                </c:pt>
                <c:pt idx="45">
                  <c:v>674.99999999999989</c:v>
                </c:pt>
                <c:pt idx="46">
                  <c:v>690</c:v>
                </c:pt>
                <c:pt idx="47">
                  <c:v>705</c:v>
                </c:pt>
                <c:pt idx="48">
                  <c:v>720</c:v>
                </c:pt>
                <c:pt idx="49">
                  <c:v>735</c:v>
                </c:pt>
                <c:pt idx="50">
                  <c:v>750</c:v>
                </c:pt>
                <c:pt idx="51">
                  <c:v>765</c:v>
                </c:pt>
                <c:pt idx="52">
                  <c:v>780</c:v>
                </c:pt>
                <c:pt idx="53">
                  <c:v>795</c:v>
                </c:pt>
                <c:pt idx="54">
                  <c:v>810</c:v>
                </c:pt>
                <c:pt idx="55">
                  <c:v>825.00000000000011</c:v>
                </c:pt>
                <c:pt idx="56">
                  <c:v>840.00000000000011</c:v>
                </c:pt>
                <c:pt idx="57">
                  <c:v>855.00000000000136</c:v>
                </c:pt>
                <c:pt idx="58">
                  <c:v>870.00000000000148</c:v>
                </c:pt>
                <c:pt idx="59">
                  <c:v>885.00000000000148</c:v>
                </c:pt>
                <c:pt idx="60">
                  <c:v>900.00000000000148</c:v>
                </c:pt>
                <c:pt idx="61">
                  <c:v>915.00000000000148</c:v>
                </c:pt>
                <c:pt idx="62">
                  <c:v>930.00000000000148</c:v>
                </c:pt>
                <c:pt idx="63">
                  <c:v>945.00000000000148</c:v>
                </c:pt>
                <c:pt idx="64">
                  <c:v>960.00000000000148</c:v>
                </c:pt>
                <c:pt idx="65">
                  <c:v>975.00000000000148</c:v>
                </c:pt>
                <c:pt idx="66">
                  <c:v>990.00000000000148</c:v>
                </c:pt>
                <c:pt idx="67">
                  <c:v>1005.0000000000015</c:v>
                </c:pt>
                <c:pt idx="68">
                  <c:v>1020.0000000000015</c:v>
                </c:pt>
                <c:pt idx="69">
                  <c:v>1035.0000000000016</c:v>
                </c:pt>
                <c:pt idx="70">
                  <c:v>1050.0000000000018</c:v>
                </c:pt>
                <c:pt idx="71">
                  <c:v>1065.0000000000018</c:v>
                </c:pt>
                <c:pt idx="72">
                  <c:v>1080.0000000000016</c:v>
                </c:pt>
                <c:pt idx="73">
                  <c:v>1095.0000000000016</c:v>
                </c:pt>
                <c:pt idx="74">
                  <c:v>1110.0000000000016</c:v>
                </c:pt>
                <c:pt idx="75">
                  <c:v>1125.0000000000016</c:v>
                </c:pt>
                <c:pt idx="76">
                  <c:v>1140.0000000000016</c:v>
                </c:pt>
                <c:pt idx="77">
                  <c:v>1155.0000000000016</c:v>
                </c:pt>
                <c:pt idx="78">
                  <c:v>1170.0000000000016</c:v>
                </c:pt>
                <c:pt idx="79">
                  <c:v>1185.0000000000016</c:v>
                </c:pt>
                <c:pt idx="80">
                  <c:v>1200.0000000000016</c:v>
                </c:pt>
                <c:pt idx="81">
                  <c:v>1215.0000000000016</c:v>
                </c:pt>
                <c:pt idx="82">
                  <c:v>1230.0000000000016</c:v>
                </c:pt>
                <c:pt idx="83">
                  <c:v>1245.0000000000016</c:v>
                </c:pt>
                <c:pt idx="84">
                  <c:v>1260.0000000000016</c:v>
                </c:pt>
                <c:pt idx="85">
                  <c:v>1275.0000000000016</c:v>
                </c:pt>
                <c:pt idx="86">
                  <c:v>1290.0000000000016</c:v>
                </c:pt>
                <c:pt idx="87">
                  <c:v>1305.0000000000016</c:v>
                </c:pt>
                <c:pt idx="88">
                  <c:v>1320.0000000000016</c:v>
                </c:pt>
                <c:pt idx="89">
                  <c:v>1335.0000000000016</c:v>
                </c:pt>
                <c:pt idx="90">
                  <c:v>1350.0000000000016</c:v>
                </c:pt>
                <c:pt idx="91">
                  <c:v>1365.0000000000016</c:v>
                </c:pt>
                <c:pt idx="92">
                  <c:v>1380.0000000000016</c:v>
                </c:pt>
                <c:pt idx="93">
                  <c:v>1395.0000000000016</c:v>
                </c:pt>
                <c:pt idx="94">
                  <c:v>1410.0000000000016</c:v>
                </c:pt>
                <c:pt idx="95">
                  <c:v>1425.0000000000016</c:v>
                </c:pt>
                <c:pt idx="96">
                  <c:v>1440.0000000000016</c:v>
                </c:pt>
                <c:pt idx="97">
                  <c:v>1455.0000000000016</c:v>
                </c:pt>
                <c:pt idx="98">
                  <c:v>1470.0000000000016</c:v>
                </c:pt>
                <c:pt idx="99">
                  <c:v>1485.0000000000016</c:v>
                </c:pt>
                <c:pt idx="100">
                  <c:v>1485.1499999999999</c:v>
                </c:pt>
                <c:pt idx="101">
                  <c:v>1485.2999999999984</c:v>
                </c:pt>
                <c:pt idx="102">
                  <c:v>1485.4499999999971</c:v>
                </c:pt>
                <c:pt idx="103">
                  <c:v>1485.5999999999956</c:v>
                </c:pt>
                <c:pt idx="104">
                  <c:v>1485.7499999999941</c:v>
                </c:pt>
                <c:pt idx="105">
                  <c:v>1485.8999999999926</c:v>
                </c:pt>
                <c:pt idx="106">
                  <c:v>1486.0499999999909</c:v>
                </c:pt>
                <c:pt idx="107">
                  <c:v>1486.1999999999896</c:v>
                </c:pt>
                <c:pt idx="108">
                  <c:v>1486.3499999999881</c:v>
                </c:pt>
                <c:pt idx="109">
                  <c:v>1486.4999999999868</c:v>
                </c:pt>
                <c:pt idx="110">
                  <c:v>1486.6499999999851</c:v>
                </c:pt>
                <c:pt idx="111">
                  <c:v>1486.7999999999836</c:v>
                </c:pt>
                <c:pt idx="112">
                  <c:v>1486.9499999999821</c:v>
                </c:pt>
                <c:pt idx="113">
                  <c:v>1487.0999999999806</c:v>
                </c:pt>
                <c:pt idx="114">
                  <c:v>1487.2499999999791</c:v>
                </c:pt>
                <c:pt idx="115">
                  <c:v>1487.3999999999778</c:v>
                </c:pt>
                <c:pt idx="116">
                  <c:v>1487.5499999999761</c:v>
                </c:pt>
                <c:pt idx="117">
                  <c:v>1487.6999999999748</c:v>
                </c:pt>
                <c:pt idx="118">
                  <c:v>1487.8499999999731</c:v>
                </c:pt>
                <c:pt idx="119">
                  <c:v>1487.9999999999718</c:v>
                </c:pt>
                <c:pt idx="120">
                  <c:v>1488.1499999999703</c:v>
                </c:pt>
                <c:pt idx="121">
                  <c:v>1488.2999999999688</c:v>
                </c:pt>
                <c:pt idx="122">
                  <c:v>1488.4499999999673</c:v>
                </c:pt>
                <c:pt idx="123">
                  <c:v>1488.5999999999658</c:v>
                </c:pt>
                <c:pt idx="124">
                  <c:v>1488.7499999999641</c:v>
                </c:pt>
                <c:pt idx="125">
                  <c:v>1488.8999999999628</c:v>
                </c:pt>
                <c:pt idx="126">
                  <c:v>1489.0499999999613</c:v>
                </c:pt>
                <c:pt idx="127">
                  <c:v>1489.19999999996</c:v>
                </c:pt>
                <c:pt idx="128">
                  <c:v>1489.3499999999583</c:v>
                </c:pt>
                <c:pt idx="129">
                  <c:v>1489.4999999999568</c:v>
                </c:pt>
                <c:pt idx="130">
                  <c:v>1489.6499999999553</c:v>
                </c:pt>
                <c:pt idx="131">
                  <c:v>1489.7999999999538</c:v>
                </c:pt>
                <c:pt idx="132">
                  <c:v>1489.9499999999525</c:v>
                </c:pt>
                <c:pt idx="133">
                  <c:v>1490.099999999951</c:v>
                </c:pt>
                <c:pt idx="134">
                  <c:v>1490.2499999999493</c:v>
                </c:pt>
                <c:pt idx="135">
                  <c:v>1490.399999999948</c:v>
                </c:pt>
                <c:pt idx="136">
                  <c:v>1490.5499999999463</c:v>
                </c:pt>
                <c:pt idx="137">
                  <c:v>1490.6999999999452</c:v>
                </c:pt>
                <c:pt idx="138">
                  <c:v>1490.8499999999435</c:v>
                </c:pt>
                <c:pt idx="139">
                  <c:v>1490.999999999942</c:v>
                </c:pt>
                <c:pt idx="140">
                  <c:v>1491.1499999999405</c:v>
                </c:pt>
                <c:pt idx="141">
                  <c:v>1491.299999999939</c:v>
                </c:pt>
                <c:pt idx="142">
                  <c:v>1491.4499999999375</c:v>
                </c:pt>
                <c:pt idx="143">
                  <c:v>1491.5999999999362</c:v>
                </c:pt>
                <c:pt idx="144">
                  <c:v>1491.7499999999345</c:v>
                </c:pt>
                <c:pt idx="145">
                  <c:v>1491.8999999999332</c:v>
                </c:pt>
                <c:pt idx="146">
                  <c:v>1492.0499999999315</c:v>
                </c:pt>
                <c:pt idx="147">
                  <c:v>1492.1999999999302</c:v>
                </c:pt>
                <c:pt idx="148">
                  <c:v>1492.3499999999285</c:v>
                </c:pt>
                <c:pt idx="149">
                  <c:v>1492.4999999999272</c:v>
                </c:pt>
                <c:pt idx="150">
                  <c:v>1492.6499999999257</c:v>
                </c:pt>
                <c:pt idx="151">
                  <c:v>1492.7999999999242</c:v>
                </c:pt>
                <c:pt idx="152">
                  <c:v>1492.9499999999227</c:v>
                </c:pt>
                <c:pt idx="153">
                  <c:v>1493.0999999999212</c:v>
                </c:pt>
                <c:pt idx="154">
                  <c:v>1493.2499999999195</c:v>
                </c:pt>
                <c:pt idx="155">
                  <c:v>1493.3999999999185</c:v>
                </c:pt>
                <c:pt idx="156">
                  <c:v>1493.5499999999167</c:v>
                </c:pt>
                <c:pt idx="157">
                  <c:v>1493.6999999999152</c:v>
                </c:pt>
                <c:pt idx="158">
                  <c:v>1493.8499999999137</c:v>
                </c:pt>
                <c:pt idx="159">
                  <c:v>1493.9999999999122</c:v>
                </c:pt>
                <c:pt idx="160">
                  <c:v>1494.1499999999107</c:v>
                </c:pt>
                <c:pt idx="161">
                  <c:v>1494.2999999999092</c:v>
                </c:pt>
                <c:pt idx="162">
                  <c:v>1494.449999999908</c:v>
                </c:pt>
                <c:pt idx="163">
                  <c:v>1494.5999999999065</c:v>
                </c:pt>
                <c:pt idx="164">
                  <c:v>1494.7499999999047</c:v>
                </c:pt>
                <c:pt idx="165">
                  <c:v>1494.8999999999035</c:v>
                </c:pt>
                <c:pt idx="166">
                  <c:v>1495.0499999999017</c:v>
                </c:pt>
                <c:pt idx="167">
                  <c:v>1495.1999999999002</c:v>
                </c:pt>
                <c:pt idx="168">
                  <c:v>1495.349999999899</c:v>
                </c:pt>
                <c:pt idx="169">
                  <c:v>1495.4999999998975</c:v>
                </c:pt>
                <c:pt idx="170">
                  <c:v>1495.649999999896</c:v>
                </c:pt>
                <c:pt idx="171">
                  <c:v>1495.7999999998945</c:v>
                </c:pt>
                <c:pt idx="172">
                  <c:v>1495.949999999893</c:v>
                </c:pt>
                <c:pt idx="173">
                  <c:v>1496.0999999998915</c:v>
                </c:pt>
                <c:pt idx="174">
                  <c:v>1496.24999999989</c:v>
                </c:pt>
                <c:pt idx="175">
                  <c:v>1496.3999999998887</c:v>
                </c:pt>
                <c:pt idx="176">
                  <c:v>1496.5499999998869</c:v>
                </c:pt>
                <c:pt idx="177">
                  <c:v>1496.6999999998854</c:v>
                </c:pt>
                <c:pt idx="178">
                  <c:v>1496.8499999998842</c:v>
                </c:pt>
                <c:pt idx="179">
                  <c:v>1496.9999999998824</c:v>
                </c:pt>
                <c:pt idx="180">
                  <c:v>1497.1499999998812</c:v>
                </c:pt>
                <c:pt idx="181">
                  <c:v>1497.2999999998794</c:v>
                </c:pt>
                <c:pt idx="182">
                  <c:v>1497.4499999998779</c:v>
                </c:pt>
                <c:pt idx="183">
                  <c:v>1497.5999999998767</c:v>
                </c:pt>
                <c:pt idx="184">
                  <c:v>1497.7499999998752</c:v>
                </c:pt>
                <c:pt idx="185">
                  <c:v>1497.8999999998737</c:v>
                </c:pt>
                <c:pt idx="186">
                  <c:v>1498.0499999998722</c:v>
                </c:pt>
                <c:pt idx="187">
                  <c:v>1498.1999999998704</c:v>
                </c:pt>
                <c:pt idx="188">
                  <c:v>1498.3499999998692</c:v>
                </c:pt>
                <c:pt idx="189">
                  <c:v>1498.4999999998674</c:v>
                </c:pt>
                <c:pt idx="190">
                  <c:v>1498.6499999998664</c:v>
                </c:pt>
                <c:pt idx="191">
                  <c:v>1498.7999999998647</c:v>
                </c:pt>
                <c:pt idx="192">
                  <c:v>1498.9499999998632</c:v>
                </c:pt>
                <c:pt idx="193">
                  <c:v>1499.0999999998617</c:v>
                </c:pt>
                <c:pt idx="194">
                  <c:v>1499.2499999998602</c:v>
                </c:pt>
                <c:pt idx="195">
                  <c:v>1499.3999999998587</c:v>
                </c:pt>
                <c:pt idx="196">
                  <c:v>1499.5499999998574</c:v>
                </c:pt>
                <c:pt idx="197">
                  <c:v>1499.6999999998557</c:v>
                </c:pt>
                <c:pt idx="198">
                  <c:v>1499.8499999998544</c:v>
                </c:pt>
                <c:pt idx="199">
                  <c:v>1499.9999999998527</c:v>
                </c:pt>
              </c:numCache>
            </c:numRef>
          </c:xVal>
          <c:yVal>
            <c:numRef>
              <c:f>'Couple - U sur f'!$C$28:$C$227</c:f>
              <c:numCache>
                <c:formatCode>General</c:formatCode>
                <c:ptCount val="200"/>
                <c:pt idx="0">
                  <c:v>9.8834453917673137</c:v>
                </c:pt>
                <c:pt idx="1">
                  <c:v>9.9781684469435206</c:v>
                </c:pt>
                <c:pt idx="2">
                  <c:v>10.074691150841286</c:v>
                </c:pt>
                <c:pt idx="3">
                  <c:v>10.173064206336594</c:v>
                </c:pt>
                <c:pt idx="4">
                  <c:v>10.273340191646058</c:v>
                </c:pt>
                <c:pt idx="5">
                  <c:v>10.375573645149931</c:v>
                </c:pt>
                <c:pt idx="6">
                  <c:v>10.479821154671004</c:v>
                </c:pt>
                <c:pt idx="7">
                  <c:v>10.586141451468611</c:v>
                </c:pt>
                <c:pt idx="8">
                  <c:v>10.694595509222578</c:v>
                </c:pt>
                <c:pt idx="9">
                  <c:v>10.805246648298457</c:v>
                </c:pt>
                <c:pt idx="10">
                  <c:v>10.918160645602848</c:v>
                </c:pt>
                <c:pt idx="11">
                  <c:v>11.033405850355965</c:v>
                </c:pt>
                <c:pt idx="12">
                  <c:v>11.151053306127707</c:v>
                </c:pt>
                <c:pt idx="13">
                  <c:v>11.271176879503686</c:v>
                </c:pt>
                <c:pt idx="14">
                  <c:v>11.393853395768662</c:v>
                </c:pt>
                <c:pt idx="15">
                  <c:v>11.519162782016512</c:v>
                </c:pt>
                <c:pt idx="16">
                  <c:v>11.647188218118572</c:v>
                </c:pt>
                <c:pt idx="17">
                  <c:v>11.778016296005367</c:v>
                </c:pt>
                <c:pt idx="18">
                  <c:v>11.91173718774052</c:v>
                </c:pt>
                <c:pt idx="19">
                  <c:v>12.048444822889831</c:v>
                </c:pt>
                <c:pt idx="20">
                  <c:v>12.188237075712774</c:v>
                </c:pt>
                <c:pt idx="21">
                  <c:v>12.331215962727848</c:v>
                </c:pt>
                <c:pt idx="22">
                  <c:v>12.477487851226796</c:v>
                </c:pt>
                <c:pt idx="23">
                  <c:v>12.627163679335316</c:v>
                </c:pt>
                <c:pt idx="24">
                  <c:v>12.780359188238881</c:v>
                </c:pt>
                <c:pt idx="25">
                  <c:v>12.937195167210778</c:v>
                </c:pt>
                <c:pt idx="26">
                  <c:v>13.097797712094858</c:v>
                </c:pt>
                <c:pt idx="27">
                  <c:v>13.262298497906135</c:v>
                </c:pt>
                <c:pt idx="28">
                  <c:v>13.430835066217128</c:v>
                </c:pt>
                <c:pt idx="29">
                  <c:v>13.603551127994875</c:v>
                </c:pt>
                <c:pt idx="30">
                  <c:v>13.78059688254055</c:v>
                </c:pt>
                <c:pt idx="31">
                  <c:v>13.962129353157859</c:v>
                </c:pt>
                <c:pt idx="32">
                  <c:v>14.148312740134555</c:v>
                </c:pt>
                <c:pt idx="33">
                  <c:v>14.339318791559601</c:v>
                </c:pt>
                <c:pt idx="34">
                  <c:v>14.535327192411003</c:v>
                </c:pt>
                <c:pt idx="35">
                  <c:v>14.736525972230893</c:v>
                </c:pt>
                <c:pt idx="36">
                  <c:v>14.943111931546632</c:v>
                </c:pt>
                <c:pt idx="37">
                  <c:v>15.155291086990562</c:v>
                </c:pt>
                <c:pt idx="38">
                  <c:v>15.373279134805289</c:v>
                </c:pt>
                <c:pt idx="39">
                  <c:v>15.59730193208159</c:v>
                </c:pt>
                <c:pt idx="40">
                  <c:v>15.827595994645373</c:v>
                </c:pt>
                <c:pt idx="41">
                  <c:v>16.064409009967136</c:v>
                </c:pt>
                <c:pt idx="42">
                  <c:v>16.308000362786434</c:v>
                </c:pt>
                <c:pt idx="43">
                  <c:v>16.558641670292332</c:v>
                </c:pt>
                <c:pt idx="44">
                  <c:v>16.816617322640223</c:v>
                </c:pt>
                <c:pt idx="45">
                  <c:v>17.082225023266282</c:v>
                </c:pt>
                <c:pt idx="46">
                  <c:v>17.355776321823676</c:v>
                </c:pt>
                <c:pt idx="47">
                  <c:v>17.637597130535688</c:v>
                </c:pt>
                <c:pt idx="48">
                  <c:v>17.928028212247732</c:v>
                </c:pt>
                <c:pt idx="49">
                  <c:v>18.227425625350204</c:v>
                </c:pt>
                <c:pt idx="50">
                  <c:v>18.536161106896117</c:v>
                </c:pt>
                <c:pt idx="51">
                  <c:v>18.85462237047652</c:v>
                </c:pt>
                <c:pt idx="52">
                  <c:v>19.183213289526002</c:v>
                </c:pt>
                <c:pt idx="53">
                  <c:v>19.522353929439141</c:v>
                </c:pt>
                <c:pt idx="54">
                  <c:v>19.872480382848959</c:v>
                </c:pt>
                <c:pt idx="55">
                  <c:v>20.234044351229656</c:v>
                </c:pt>
                <c:pt idx="56">
                  <c:v>20.607512402110338</c:v>
                </c:pt>
                <c:pt idx="57">
                  <c:v>20.993364813966512</c:v>
                </c:pt>
                <c:pt idx="58">
                  <c:v>21.392093899463944</c:v>
                </c:pt>
                <c:pt idx="59">
                  <c:v>21.804201671132819</c:v>
                </c:pt>
                <c:pt idx="60">
                  <c:v>22.230196680444958</c:v>
                </c:pt>
                <c:pt idx="61">
                  <c:v>22.670589820028496</c:v>
                </c:pt>
                <c:pt idx="62">
                  <c:v>23.125888827329533</c:v>
                </c:pt>
                <c:pt idx="63">
                  <c:v>23.596591163853887</c:v>
                </c:pt>
                <c:pt idx="64">
                  <c:v>24.083174863970225</c:v>
                </c:pt>
                <c:pt idx="65">
                  <c:v>24.586086847097764</c:v>
                </c:pt>
                <c:pt idx="66">
                  <c:v>25.105728061901065</c:v>
                </c:pt>
                <c:pt idx="67">
                  <c:v>25.642434674609724</c:v>
                </c:pt>
                <c:pt idx="68">
                  <c:v>26.196454318023047</c:v>
                </c:pt>
                <c:pt idx="69">
                  <c:v>26.767916173637122</c:v>
                </c:pt>
                <c:pt idx="70">
                  <c:v>27.356793355091398</c:v>
                </c:pt>
                <c:pt idx="71">
                  <c:v>27.96285568295707</c:v>
                </c:pt>
                <c:pt idx="72">
                  <c:v>28.585610472625426</c:v>
                </c:pt>
                <c:pt idx="73">
                  <c:v>29.224228380443037</c:v>
                </c:pt>
                <c:pt idx="74">
                  <c:v>29.877450648762206</c:v>
                </c:pt>
                <c:pt idx="75">
                  <c:v>30.543473239363923</c:v>
                </c:pt>
                <c:pt idx="76">
                  <c:v>31.219802332337505</c:v>
                </c:pt>
                <c:pt idx="77">
                  <c:v>31.903074490879618</c:v>
                </c:pt>
                <c:pt idx="78">
                  <c:v>32.588833471860184</c:v>
                </c:pt>
                <c:pt idx="79">
                  <c:v>33.271254261104829</c:v>
                </c:pt>
                <c:pt idx="80">
                  <c:v>33.942803571021635</c:v>
                </c:pt>
                <c:pt idx="81">
                  <c:v>34.593825024051952</c:v>
                </c:pt>
                <c:pt idx="82">
                  <c:v>35.212037032578891</c:v>
                </c:pt>
                <c:pt idx="83">
                  <c:v>35.781932770697573</c:v>
                </c:pt>
                <c:pt idx="84">
                  <c:v>36.284075894785879</c:v>
                </c:pt>
                <c:pt idx="85">
                  <c:v>36.694294775106009</c:v>
                </c:pt>
                <c:pt idx="86">
                  <c:v>36.982794828004501</c:v>
                </c:pt>
                <c:pt idx="87">
                  <c:v>37.113237036014958</c:v>
                </c:pt>
                <c:pt idx="88">
                  <c:v>37.041875827562045</c:v>
                </c:pt>
                <c:pt idx="89">
                  <c:v>36.716916288783416</c:v>
                </c:pt>
                <c:pt idx="90">
                  <c:v>36.078342460948924</c:v>
                </c:pt>
                <c:pt idx="91">
                  <c:v>35.058582274680752</c:v>
                </c:pt>
                <c:pt idx="92">
                  <c:v>33.584493723750697</c:v>
                </c:pt>
                <c:pt idx="93">
                  <c:v>31.581239980013681</c:v>
                </c:pt>
                <c:pt idx="94">
                  <c:v>28.978592399234039</c:v>
                </c:pt>
                <c:pt idx="95">
                  <c:v>25.719949419987245</c:v>
                </c:pt>
                <c:pt idx="96">
                  <c:v>21.773770622879031</c:v>
                </c:pt>
                <c:pt idx="97">
                  <c:v>17.146156020496875</c:v>
                </c:pt>
                <c:pt idx="98">
                  <c:v>11.892105158797429</c:v>
                </c:pt>
                <c:pt idx="99">
                  <c:v>6.1220234288070312</c:v>
                </c:pt>
                <c:pt idx="100">
                  <c:v>6.0622311744127915</c:v>
                </c:pt>
                <c:pt idx="101">
                  <c:v>6.0024035566277094</c:v>
                </c:pt>
                <c:pt idx="102">
                  <c:v>5.9425407653629518</c:v>
                </c:pt>
                <c:pt idx="103">
                  <c:v>5.8826429909600462</c:v>
                </c:pt>
                <c:pt idx="104">
                  <c:v>5.8227104241890961</c:v>
                </c:pt>
                <c:pt idx="105">
                  <c:v>5.7627432562469947</c:v>
                </c:pt>
                <c:pt idx="106">
                  <c:v>5.7027416787556433</c:v>
                </c:pt>
                <c:pt idx="107">
                  <c:v>5.6427058837601276</c:v>
                </c:pt>
                <c:pt idx="108">
                  <c:v>5.5826360637269028</c:v>
                </c:pt>
                <c:pt idx="109">
                  <c:v>5.5225324115419721</c:v>
                </c:pt>
                <c:pt idx="110">
                  <c:v>5.4623951205090506</c:v>
                </c:pt>
                <c:pt idx="111">
                  <c:v>5.402224384347706</c:v>
                </c:pt>
                <c:pt idx="112">
                  <c:v>5.3420203971915141</c:v>
                </c:pt>
                <c:pt idx="113">
                  <c:v>5.2817833535861967</c:v>
                </c:pt>
                <c:pt idx="114">
                  <c:v>5.2215134484877064</c:v>
                </c:pt>
                <c:pt idx="115">
                  <c:v>5.1612108772603937</c:v>
                </c:pt>
                <c:pt idx="116">
                  <c:v>5.1008758356750796</c:v>
                </c:pt>
                <c:pt idx="117">
                  <c:v>5.0405085199071493</c:v>
                </c:pt>
                <c:pt idx="118">
                  <c:v>4.9801091265346402</c:v>
                </c:pt>
                <c:pt idx="119">
                  <c:v>4.9196778525363216</c:v>
                </c:pt>
                <c:pt idx="120">
                  <c:v>4.8592148952897443</c:v>
                </c:pt>
                <c:pt idx="121">
                  <c:v>4.7987204525693086</c:v>
                </c:pt>
                <c:pt idx="122">
                  <c:v>4.7381947225443151</c:v>
                </c:pt>
                <c:pt idx="123">
                  <c:v>4.6776379037769598</c:v>
                </c:pt>
                <c:pt idx="124">
                  <c:v>4.617050195220413</c:v>
                </c:pt>
                <c:pt idx="125">
                  <c:v>4.5564317962168079</c:v>
                </c:pt>
                <c:pt idx="126">
                  <c:v>4.4957829064952435</c:v>
                </c:pt>
                <c:pt idx="127">
                  <c:v>4.435103726169797</c:v>
                </c:pt>
                <c:pt idx="128">
                  <c:v>4.3743944557374954</c:v>
                </c:pt>
                <c:pt idx="129">
                  <c:v>4.3136552960763037</c:v>
                </c:pt>
                <c:pt idx="130">
                  <c:v>4.2528864484430997</c:v>
                </c:pt>
                <c:pt idx="131">
                  <c:v>4.1920881144716065</c:v>
                </c:pt>
                <c:pt idx="132">
                  <c:v>4.1312604961703787</c:v>
                </c:pt>
                <c:pt idx="133">
                  <c:v>4.0704037959207229</c:v>
                </c:pt>
                <c:pt idx="134">
                  <c:v>4.0095182164746284</c:v>
                </c:pt>
                <c:pt idx="135">
                  <c:v>3.9486039609526982</c:v>
                </c:pt>
                <c:pt idx="136">
                  <c:v>3.8876612328420612</c:v>
                </c:pt>
                <c:pt idx="137">
                  <c:v>3.8266902359942683</c:v>
                </c:pt>
                <c:pt idx="138">
                  <c:v>3.7656911746232007</c:v>
                </c:pt>
                <c:pt idx="139">
                  <c:v>3.7046642533029508</c:v>
                </c:pt>
                <c:pt idx="140">
                  <c:v>3.6436096769656845</c:v>
                </c:pt>
                <c:pt idx="141">
                  <c:v>3.582527650899539</c:v>
                </c:pt>
                <c:pt idx="142">
                  <c:v>3.5214183807464638</c:v>
                </c:pt>
                <c:pt idx="143">
                  <c:v>3.4602820725000751</c:v>
                </c:pt>
                <c:pt idx="144">
                  <c:v>3.3991189325034954</c:v>
                </c:pt>
                <c:pt idx="145">
                  <c:v>3.3379291674471938</c:v>
                </c:pt>
                <c:pt idx="146">
                  <c:v>3.2767129843668039</c:v>
                </c:pt>
                <c:pt idx="147">
                  <c:v>3.2154705906409418</c:v>
                </c:pt>
                <c:pt idx="148">
                  <c:v>3.1542021939890232</c:v>
                </c:pt>
                <c:pt idx="149">
                  <c:v>3.0929080024690299</c:v>
                </c:pt>
                <c:pt idx="150">
                  <c:v>3.0315882244753478</c:v>
                </c:pt>
                <c:pt idx="151">
                  <c:v>2.9702430687365107</c:v>
                </c:pt>
                <c:pt idx="152">
                  <c:v>2.9088727443129945</c:v>
                </c:pt>
                <c:pt idx="153">
                  <c:v>2.8474774605949706</c:v>
                </c:pt>
                <c:pt idx="154">
                  <c:v>2.7860574273000669</c:v>
                </c:pt>
                <c:pt idx="155">
                  <c:v>2.7246128544711166</c:v>
                </c:pt>
                <c:pt idx="156">
                  <c:v>2.6631439524738978</c:v>
                </c:pt>
                <c:pt idx="157">
                  <c:v>2.6016509319948731</c:v>
                </c:pt>
                <c:pt idx="158">
                  <c:v>2.5401340040388845</c:v>
                </c:pt>
                <c:pt idx="159">
                  <c:v>2.4785933799269109</c:v>
                </c:pt>
                <c:pt idx="160">
                  <c:v>2.4170292712937465</c:v>
                </c:pt>
                <c:pt idx="161">
                  <c:v>2.3554418900857099</c:v>
                </c:pt>
                <c:pt idx="162">
                  <c:v>2.2938314485583366</c:v>
                </c:pt>
                <c:pt idx="163">
                  <c:v>2.2321981592740574</c:v>
                </c:pt>
                <c:pt idx="164">
                  <c:v>2.170542235099882</c:v>
                </c:pt>
                <c:pt idx="165">
                  <c:v>2.1088638892050593</c:v>
                </c:pt>
                <c:pt idx="166">
                  <c:v>2.0471633350587477</c:v>
                </c:pt>
                <c:pt idx="167">
                  <c:v>1.9854407864276458</c:v>
                </c:pt>
                <c:pt idx="168">
                  <c:v>1.923696457373667</c:v>
                </c:pt>
                <c:pt idx="169">
                  <c:v>1.8619305622515585</c:v>
                </c:pt>
                <c:pt idx="170">
                  <c:v>1.8001433157065376</c:v>
                </c:pt>
                <c:pt idx="171">
                  <c:v>1.7383349326719066</c:v>
                </c:pt>
                <c:pt idx="172">
                  <c:v>1.6765056283666775</c:v>
                </c:pt>
                <c:pt idx="173">
                  <c:v>1.6146556182931711</c:v>
                </c:pt>
                <c:pt idx="174">
                  <c:v>1.5527851182346235</c:v>
                </c:pt>
                <c:pt idx="175">
                  <c:v>1.4908943442527793</c:v>
                </c:pt>
                <c:pt idx="176">
                  <c:v>1.4289835126854575</c:v>
                </c:pt>
                <c:pt idx="177">
                  <c:v>1.3670528401441648</c:v>
                </c:pt>
                <c:pt idx="178">
                  <c:v>1.3051025435116415</c:v>
                </c:pt>
                <c:pt idx="179">
                  <c:v>1.2431328399394324</c:v>
                </c:pt>
                <c:pt idx="180">
                  <c:v>1.1811439468454465</c:v>
                </c:pt>
                <c:pt idx="181">
                  <c:v>1.1191360819115022</c:v>
                </c:pt>
                <c:pt idx="182">
                  <c:v>1.0571094630808751</c:v>
                </c:pt>
                <c:pt idx="183">
                  <c:v>0.99506430855583805</c:v>
                </c:pt>
                <c:pt idx="184">
                  <c:v>0.93300083679516821</c:v>
                </c:pt>
                <c:pt idx="185">
                  <c:v>0.8709192665117047</c:v>
                </c:pt>
                <c:pt idx="186">
                  <c:v>0.80881981666984193</c:v>
                </c:pt>
                <c:pt idx="187">
                  <c:v>0.74670270648304515</c:v>
                </c:pt>
                <c:pt idx="188">
                  <c:v>0.68456815541135307</c:v>
                </c:pt>
                <c:pt idx="189">
                  <c:v>0.62241638315887393</c:v>
                </c:pt>
                <c:pt idx="190">
                  <c:v>0.56024760967127618</c:v>
                </c:pt>
                <c:pt idx="191">
                  <c:v>0.49806205513327551</c:v>
                </c:pt>
                <c:pt idx="192">
                  <c:v>0.43585993996611022</c:v>
                </c:pt>
                <c:pt idx="193">
                  <c:v>0.3736414848249956</c:v>
                </c:pt>
                <c:pt idx="194">
                  <c:v>0.3114069105966219</c:v>
                </c:pt>
                <c:pt idx="195">
                  <c:v>0.24915643839659166</c:v>
                </c:pt>
                <c:pt idx="196">
                  <c:v>0.18689028956687254</c:v>
                </c:pt>
                <c:pt idx="197">
                  <c:v>0.12460868567324905</c:v>
                </c:pt>
                <c:pt idx="198">
                  <c:v>6.2311848502764187E-2</c:v>
                </c:pt>
                <c:pt idx="199">
                  <c:v>6.1147321868916089E-11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E213-41C9-A2A1-DDC027E819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7944"/>
        <c:axId val="240268336"/>
      </c:scatterChart>
      <c:valAx>
        <c:axId val="240267944"/>
        <c:scaling>
          <c:orientation val="minMax"/>
          <c:max val="157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[tr/min]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8336"/>
        <c:crosses val="autoZero"/>
        <c:crossBetween val="midCat"/>
        <c:majorUnit val="300"/>
        <c:minorUnit val="100"/>
      </c:valAx>
      <c:valAx>
        <c:axId val="240268336"/>
        <c:scaling>
          <c:orientation val="minMax"/>
          <c:max val="40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79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0"/>
          <c:order val="0"/>
          <c:tx>
            <c:strRef>
              <c:f>'Couple - U sur f'!$C$27</c:f>
              <c:strCache>
                <c:ptCount val="1"/>
                <c:pt idx="0">
                  <c:v>Tem1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f'!$B$28:$B$227</c:f>
              <c:numCache>
                <c:formatCode>General</c:formatCode>
                <c:ptCount val="200"/>
                <c:pt idx="0">
                  <c:v>0</c:v>
                </c:pt>
                <c:pt idx="1">
                  <c:v>15.000000000000014</c:v>
                </c:pt>
                <c:pt idx="2">
                  <c:v>30.000000000000028</c:v>
                </c:pt>
                <c:pt idx="3">
                  <c:v>45.000000000000043</c:v>
                </c:pt>
                <c:pt idx="4">
                  <c:v>60.000000000000057</c:v>
                </c:pt>
                <c:pt idx="5">
                  <c:v>75.000000000000071</c:v>
                </c:pt>
                <c:pt idx="6">
                  <c:v>90.000000000000085</c:v>
                </c:pt>
                <c:pt idx="7">
                  <c:v>104.99999999999991</c:v>
                </c:pt>
                <c:pt idx="8">
                  <c:v>119.99999999999994</c:v>
                </c:pt>
                <c:pt idx="9">
                  <c:v>134.99999999999994</c:v>
                </c:pt>
                <c:pt idx="10">
                  <c:v>149.99999999999997</c:v>
                </c:pt>
                <c:pt idx="11">
                  <c:v>164.99999999999997</c:v>
                </c:pt>
                <c:pt idx="12">
                  <c:v>180</c:v>
                </c:pt>
                <c:pt idx="13">
                  <c:v>195</c:v>
                </c:pt>
                <c:pt idx="14">
                  <c:v>210.00000000000003</c:v>
                </c:pt>
                <c:pt idx="15">
                  <c:v>225.00000000000003</c:v>
                </c:pt>
                <c:pt idx="16">
                  <c:v>240.00000000000006</c:v>
                </c:pt>
                <c:pt idx="17">
                  <c:v>255.00000000000006</c:v>
                </c:pt>
                <c:pt idx="18">
                  <c:v>270.00000000000006</c:v>
                </c:pt>
                <c:pt idx="19">
                  <c:v>284.99999999999989</c:v>
                </c:pt>
                <c:pt idx="20">
                  <c:v>299.99999999999994</c:v>
                </c:pt>
                <c:pt idx="21">
                  <c:v>314.99999999999994</c:v>
                </c:pt>
                <c:pt idx="22">
                  <c:v>329.99999999999994</c:v>
                </c:pt>
                <c:pt idx="23">
                  <c:v>345</c:v>
                </c:pt>
                <c:pt idx="24">
                  <c:v>360</c:v>
                </c:pt>
                <c:pt idx="25">
                  <c:v>375</c:v>
                </c:pt>
                <c:pt idx="26">
                  <c:v>390</c:v>
                </c:pt>
                <c:pt idx="27">
                  <c:v>405</c:v>
                </c:pt>
                <c:pt idx="28">
                  <c:v>420.00000000000006</c:v>
                </c:pt>
                <c:pt idx="29">
                  <c:v>435.00000000000006</c:v>
                </c:pt>
                <c:pt idx="30">
                  <c:v>450.00000000000006</c:v>
                </c:pt>
                <c:pt idx="31">
                  <c:v>465.00000000000011</c:v>
                </c:pt>
                <c:pt idx="32">
                  <c:v>479.99999999999994</c:v>
                </c:pt>
                <c:pt idx="33">
                  <c:v>494.99999999999989</c:v>
                </c:pt>
                <c:pt idx="34">
                  <c:v>510</c:v>
                </c:pt>
                <c:pt idx="35">
                  <c:v>525</c:v>
                </c:pt>
                <c:pt idx="36">
                  <c:v>540</c:v>
                </c:pt>
                <c:pt idx="37">
                  <c:v>555</c:v>
                </c:pt>
                <c:pt idx="38">
                  <c:v>570</c:v>
                </c:pt>
                <c:pt idx="39">
                  <c:v>585</c:v>
                </c:pt>
                <c:pt idx="40">
                  <c:v>600</c:v>
                </c:pt>
                <c:pt idx="41">
                  <c:v>615</c:v>
                </c:pt>
                <c:pt idx="42">
                  <c:v>630.00000000000011</c:v>
                </c:pt>
                <c:pt idx="43">
                  <c:v>645.00000000000011</c:v>
                </c:pt>
                <c:pt idx="44">
                  <c:v>659.99999999999989</c:v>
                </c:pt>
                <c:pt idx="45">
                  <c:v>674.99999999999989</c:v>
                </c:pt>
                <c:pt idx="46">
                  <c:v>690</c:v>
                </c:pt>
                <c:pt idx="47">
                  <c:v>705</c:v>
                </c:pt>
                <c:pt idx="48">
                  <c:v>720</c:v>
                </c:pt>
                <c:pt idx="49">
                  <c:v>735</c:v>
                </c:pt>
                <c:pt idx="50">
                  <c:v>750</c:v>
                </c:pt>
                <c:pt idx="51">
                  <c:v>765</c:v>
                </c:pt>
                <c:pt idx="52">
                  <c:v>780</c:v>
                </c:pt>
                <c:pt idx="53">
                  <c:v>795</c:v>
                </c:pt>
                <c:pt idx="54">
                  <c:v>810</c:v>
                </c:pt>
                <c:pt idx="55">
                  <c:v>825.00000000000011</c:v>
                </c:pt>
                <c:pt idx="56">
                  <c:v>840.00000000000011</c:v>
                </c:pt>
                <c:pt idx="57">
                  <c:v>855.00000000000136</c:v>
                </c:pt>
                <c:pt idx="58">
                  <c:v>870.00000000000148</c:v>
                </c:pt>
                <c:pt idx="59">
                  <c:v>885.00000000000148</c:v>
                </c:pt>
                <c:pt idx="60">
                  <c:v>900.00000000000148</c:v>
                </c:pt>
                <c:pt idx="61">
                  <c:v>915.00000000000148</c:v>
                </c:pt>
                <c:pt idx="62">
                  <c:v>930.00000000000148</c:v>
                </c:pt>
                <c:pt idx="63">
                  <c:v>945.00000000000148</c:v>
                </c:pt>
                <c:pt idx="64">
                  <c:v>960.00000000000148</c:v>
                </c:pt>
                <c:pt idx="65">
                  <c:v>975.00000000000148</c:v>
                </c:pt>
                <c:pt idx="66">
                  <c:v>990.00000000000148</c:v>
                </c:pt>
                <c:pt idx="67">
                  <c:v>1005.0000000000015</c:v>
                </c:pt>
                <c:pt idx="68">
                  <c:v>1020.0000000000015</c:v>
                </c:pt>
                <c:pt idx="69">
                  <c:v>1035.0000000000016</c:v>
                </c:pt>
                <c:pt idx="70">
                  <c:v>1050.0000000000018</c:v>
                </c:pt>
                <c:pt idx="71">
                  <c:v>1065.0000000000018</c:v>
                </c:pt>
                <c:pt idx="72">
                  <c:v>1080.0000000000016</c:v>
                </c:pt>
                <c:pt idx="73">
                  <c:v>1095.0000000000016</c:v>
                </c:pt>
                <c:pt idx="74">
                  <c:v>1110.0000000000016</c:v>
                </c:pt>
                <c:pt idx="75">
                  <c:v>1125.0000000000016</c:v>
                </c:pt>
                <c:pt idx="76">
                  <c:v>1140.0000000000016</c:v>
                </c:pt>
                <c:pt idx="77">
                  <c:v>1155.0000000000016</c:v>
                </c:pt>
                <c:pt idx="78">
                  <c:v>1170.0000000000016</c:v>
                </c:pt>
                <c:pt idx="79">
                  <c:v>1185.0000000000016</c:v>
                </c:pt>
                <c:pt idx="80">
                  <c:v>1200.0000000000016</c:v>
                </c:pt>
                <c:pt idx="81">
                  <c:v>1215.0000000000016</c:v>
                </c:pt>
                <c:pt idx="82">
                  <c:v>1230.0000000000016</c:v>
                </c:pt>
                <c:pt idx="83">
                  <c:v>1245.0000000000016</c:v>
                </c:pt>
                <c:pt idx="84">
                  <c:v>1260.0000000000016</c:v>
                </c:pt>
                <c:pt idx="85">
                  <c:v>1275.0000000000016</c:v>
                </c:pt>
                <c:pt idx="86">
                  <c:v>1290.0000000000016</c:v>
                </c:pt>
                <c:pt idx="87">
                  <c:v>1305.0000000000016</c:v>
                </c:pt>
                <c:pt idx="88">
                  <c:v>1320.0000000000016</c:v>
                </c:pt>
                <c:pt idx="89">
                  <c:v>1335.0000000000016</c:v>
                </c:pt>
                <c:pt idx="90">
                  <c:v>1350.0000000000016</c:v>
                </c:pt>
                <c:pt idx="91">
                  <c:v>1365.0000000000016</c:v>
                </c:pt>
                <c:pt idx="92">
                  <c:v>1380.0000000000016</c:v>
                </c:pt>
                <c:pt idx="93">
                  <c:v>1395.0000000000016</c:v>
                </c:pt>
                <c:pt idx="94">
                  <c:v>1410.0000000000016</c:v>
                </c:pt>
                <c:pt idx="95">
                  <c:v>1425.0000000000016</c:v>
                </c:pt>
                <c:pt idx="96">
                  <c:v>1440.0000000000016</c:v>
                </c:pt>
                <c:pt idx="97">
                  <c:v>1455.0000000000016</c:v>
                </c:pt>
                <c:pt idx="98">
                  <c:v>1470.0000000000016</c:v>
                </c:pt>
                <c:pt idx="99">
                  <c:v>1485.0000000000016</c:v>
                </c:pt>
                <c:pt idx="100">
                  <c:v>1485.1499999999999</c:v>
                </c:pt>
                <c:pt idx="101">
                  <c:v>1485.2999999999984</c:v>
                </c:pt>
                <c:pt idx="102">
                  <c:v>1485.4499999999971</c:v>
                </c:pt>
                <c:pt idx="103">
                  <c:v>1485.5999999999956</c:v>
                </c:pt>
                <c:pt idx="104">
                  <c:v>1485.7499999999941</c:v>
                </c:pt>
                <c:pt idx="105">
                  <c:v>1485.8999999999926</c:v>
                </c:pt>
                <c:pt idx="106">
                  <c:v>1486.0499999999909</c:v>
                </c:pt>
                <c:pt idx="107">
                  <c:v>1486.1999999999896</c:v>
                </c:pt>
                <c:pt idx="108">
                  <c:v>1486.3499999999881</c:v>
                </c:pt>
                <c:pt idx="109">
                  <c:v>1486.4999999999868</c:v>
                </c:pt>
                <c:pt idx="110">
                  <c:v>1486.6499999999851</c:v>
                </c:pt>
                <c:pt idx="111">
                  <c:v>1486.7999999999836</c:v>
                </c:pt>
                <c:pt idx="112">
                  <c:v>1486.9499999999821</c:v>
                </c:pt>
                <c:pt idx="113">
                  <c:v>1487.0999999999806</c:v>
                </c:pt>
                <c:pt idx="114">
                  <c:v>1487.2499999999791</c:v>
                </c:pt>
                <c:pt idx="115">
                  <c:v>1487.3999999999778</c:v>
                </c:pt>
                <c:pt idx="116">
                  <c:v>1487.5499999999761</c:v>
                </c:pt>
                <c:pt idx="117">
                  <c:v>1487.6999999999748</c:v>
                </c:pt>
                <c:pt idx="118">
                  <c:v>1487.8499999999731</c:v>
                </c:pt>
                <c:pt idx="119">
                  <c:v>1487.9999999999718</c:v>
                </c:pt>
                <c:pt idx="120">
                  <c:v>1488.1499999999703</c:v>
                </c:pt>
                <c:pt idx="121">
                  <c:v>1488.2999999999688</c:v>
                </c:pt>
                <c:pt idx="122">
                  <c:v>1488.4499999999673</c:v>
                </c:pt>
                <c:pt idx="123">
                  <c:v>1488.5999999999658</c:v>
                </c:pt>
                <c:pt idx="124">
                  <c:v>1488.7499999999641</c:v>
                </c:pt>
                <c:pt idx="125">
                  <c:v>1488.8999999999628</c:v>
                </c:pt>
                <c:pt idx="126">
                  <c:v>1489.0499999999613</c:v>
                </c:pt>
                <c:pt idx="127">
                  <c:v>1489.19999999996</c:v>
                </c:pt>
                <c:pt idx="128">
                  <c:v>1489.3499999999583</c:v>
                </c:pt>
                <c:pt idx="129">
                  <c:v>1489.4999999999568</c:v>
                </c:pt>
                <c:pt idx="130">
                  <c:v>1489.6499999999553</c:v>
                </c:pt>
                <c:pt idx="131">
                  <c:v>1489.7999999999538</c:v>
                </c:pt>
                <c:pt idx="132">
                  <c:v>1489.9499999999525</c:v>
                </c:pt>
                <c:pt idx="133">
                  <c:v>1490.099999999951</c:v>
                </c:pt>
                <c:pt idx="134">
                  <c:v>1490.2499999999493</c:v>
                </c:pt>
                <c:pt idx="135">
                  <c:v>1490.399999999948</c:v>
                </c:pt>
                <c:pt idx="136">
                  <c:v>1490.5499999999463</c:v>
                </c:pt>
                <c:pt idx="137">
                  <c:v>1490.6999999999452</c:v>
                </c:pt>
                <c:pt idx="138">
                  <c:v>1490.8499999999435</c:v>
                </c:pt>
                <c:pt idx="139">
                  <c:v>1490.999999999942</c:v>
                </c:pt>
                <c:pt idx="140">
                  <c:v>1491.1499999999405</c:v>
                </c:pt>
                <c:pt idx="141">
                  <c:v>1491.299999999939</c:v>
                </c:pt>
                <c:pt idx="142">
                  <c:v>1491.4499999999375</c:v>
                </c:pt>
                <c:pt idx="143">
                  <c:v>1491.5999999999362</c:v>
                </c:pt>
                <c:pt idx="144">
                  <c:v>1491.7499999999345</c:v>
                </c:pt>
                <c:pt idx="145">
                  <c:v>1491.8999999999332</c:v>
                </c:pt>
                <c:pt idx="146">
                  <c:v>1492.0499999999315</c:v>
                </c:pt>
                <c:pt idx="147">
                  <c:v>1492.1999999999302</c:v>
                </c:pt>
                <c:pt idx="148">
                  <c:v>1492.3499999999285</c:v>
                </c:pt>
                <c:pt idx="149">
                  <c:v>1492.4999999999272</c:v>
                </c:pt>
                <c:pt idx="150">
                  <c:v>1492.6499999999257</c:v>
                </c:pt>
                <c:pt idx="151">
                  <c:v>1492.7999999999242</c:v>
                </c:pt>
                <c:pt idx="152">
                  <c:v>1492.9499999999227</c:v>
                </c:pt>
                <c:pt idx="153">
                  <c:v>1493.0999999999212</c:v>
                </c:pt>
                <c:pt idx="154">
                  <c:v>1493.2499999999195</c:v>
                </c:pt>
                <c:pt idx="155">
                  <c:v>1493.3999999999185</c:v>
                </c:pt>
                <c:pt idx="156">
                  <c:v>1493.5499999999167</c:v>
                </c:pt>
                <c:pt idx="157">
                  <c:v>1493.6999999999152</c:v>
                </c:pt>
                <c:pt idx="158">
                  <c:v>1493.8499999999137</c:v>
                </c:pt>
                <c:pt idx="159">
                  <c:v>1493.9999999999122</c:v>
                </c:pt>
                <c:pt idx="160">
                  <c:v>1494.1499999999107</c:v>
                </c:pt>
                <c:pt idx="161">
                  <c:v>1494.2999999999092</c:v>
                </c:pt>
                <c:pt idx="162">
                  <c:v>1494.449999999908</c:v>
                </c:pt>
                <c:pt idx="163">
                  <c:v>1494.5999999999065</c:v>
                </c:pt>
                <c:pt idx="164">
                  <c:v>1494.7499999999047</c:v>
                </c:pt>
                <c:pt idx="165">
                  <c:v>1494.8999999999035</c:v>
                </c:pt>
                <c:pt idx="166">
                  <c:v>1495.0499999999017</c:v>
                </c:pt>
                <c:pt idx="167">
                  <c:v>1495.1999999999002</c:v>
                </c:pt>
                <c:pt idx="168">
                  <c:v>1495.349999999899</c:v>
                </c:pt>
                <c:pt idx="169">
                  <c:v>1495.4999999998975</c:v>
                </c:pt>
                <c:pt idx="170">
                  <c:v>1495.649999999896</c:v>
                </c:pt>
                <c:pt idx="171">
                  <c:v>1495.7999999998945</c:v>
                </c:pt>
                <c:pt idx="172">
                  <c:v>1495.949999999893</c:v>
                </c:pt>
                <c:pt idx="173">
                  <c:v>1496.0999999998915</c:v>
                </c:pt>
                <c:pt idx="174">
                  <c:v>1496.24999999989</c:v>
                </c:pt>
                <c:pt idx="175">
                  <c:v>1496.3999999998887</c:v>
                </c:pt>
                <c:pt idx="176">
                  <c:v>1496.5499999998869</c:v>
                </c:pt>
                <c:pt idx="177">
                  <c:v>1496.6999999998854</c:v>
                </c:pt>
                <c:pt idx="178">
                  <c:v>1496.8499999998842</c:v>
                </c:pt>
                <c:pt idx="179">
                  <c:v>1496.9999999998824</c:v>
                </c:pt>
                <c:pt idx="180">
                  <c:v>1497.1499999998812</c:v>
                </c:pt>
                <c:pt idx="181">
                  <c:v>1497.2999999998794</c:v>
                </c:pt>
                <c:pt idx="182">
                  <c:v>1497.4499999998779</c:v>
                </c:pt>
                <c:pt idx="183">
                  <c:v>1497.5999999998767</c:v>
                </c:pt>
                <c:pt idx="184">
                  <c:v>1497.7499999998752</c:v>
                </c:pt>
                <c:pt idx="185">
                  <c:v>1497.8999999998737</c:v>
                </c:pt>
                <c:pt idx="186">
                  <c:v>1498.0499999998722</c:v>
                </c:pt>
                <c:pt idx="187">
                  <c:v>1498.1999999998704</c:v>
                </c:pt>
                <c:pt idx="188">
                  <c:v>1498.3499999998692</c:v>
                </c:pt>
                <c:pt idx="189">
                  <c:v>1498.4999999998674</c:v>
                </c:pt>
                <c:pt idx="190">
                  <c:v>1498.6499999998664</c:v>
                </c:pt>
                <c:pt idx="191">
                  <c:v>1498.7999999998647</c:v>
                </c:pt>
                <c:pt idx="192">
                  <c:v>1498.9499999998632</c:v>
                </c:pt>
                <c:pt idx="193">
                  <c:v>1499.0999999998617</c:v>
                </c:pt>
                <c:pt idx="194">
                  <c:v>1499.2499999998602</c:v>
                </c:pt>
                <c:pt idx="195">
                  <c:v>1499.3999999998587</c:v>
                </c:pt>
                <c:pt idx="196">
                  <c:v>1499.5499999998574</c:v>
                </c:pt>
                <c:pt idx="197">
                  <c:v>1499.6999999998557</c:v>
                </c:pt>
                <c:pt idx="198">
                  <c:v>1499.8499999998544</c:v>
                </c:pt>
                <c:pt idx="199">
                  <c:v>1499.9999999998527</c:v>
                </c:pt>
              </c:numCache>
            </c:numRef>
          </c:xVal>
          <c:yVal>
            <c:numRef>
              <c:f>'Couple - U sur f'!$C$28:$C$227</c:f>
              <c:numCache>
                <c:formatCode>General</c:formatCode>
                <c:ptCount val="200"/>
                <c:pt idx="0">
                  <c:v>9.8834453917673137</c:v>
                </c:pt>
                <c:pt idx="1">
                  <c:v>9.9781684469435206</c:v>
                </c:pt>
                <c:pt idx="2">
                  <c:v>10.074691150841286</c:v>
                </c:pt>
                <c:pt idx="3">
                  <c:v>10.173064206336594</c:v>
                </c:pt>
                <c:pt idx="4">
                  <c:v>10.273340191646058</c:v>
                </c:pt>
                <c:pt idx="5">
                  <c:v>10.375573645149931</c:v>
                </c:pt>
                <c:pt idx="6">
                  <c:v>10.479821154671004</c:v>
                </c:pt>
                <c:pt idx="7">
                  <c:v>10.586141451468611</c:v>
                </c:pt>
                <c:pt idx="8">
                  <c:v>10.694595509222578</c:v>
                </c:pt>
                <c:pt idx="9">
                  <c:v>10.805246648298457</c:v>
                </c:pt>
                <c:pt idx="10">
                  <c:v>10.918160645602848</c:v>
                </c:pt>
                <c:pt idx="11">
                  <c:v>11.033405850355965</c:v>
                </c:pt>
                <c:pt idx="12">
                  <c:v>11.151053306127707</c:v>
                </c:pt>
                <c:pt idx="13">
                  <c:v>11.271176879503686</c:v>
                </c:pt>
                <c:pt idx="14">
                  <c:v>11.393853395768662</c:v>
                </c:pt>
                <c:pt idx="15">
                  <c:v>11.519162782016512</c:v>
                </c:pt>
                <c:pt idx="16">
                  <c:v>11.647188218118572</c:v>
                </c:pt>
                <c:pt idx="17">
                  <c:v>11.778016296005367</c:v>
                </c:pt>
                <c:pt idx="18">
                  <c:v>11.91173718774052</c:v>
                </c:pt>
                <c:pt idx="19">
                  <c:v>12.048444822889831</c:v>
                </c:pt>
                <c:pt idx="20">
                  <c:v>12.188237075712774</c:v>
                </c:pt>
                <c:pt idx="21">
                  <c:v>12.331215962727848</c:v>
                </c:pt>
                <c:pt idx="22">
                  <c:v>12.477487851226796</c:v>
                </c:pt>
                <c:pt idx="23">
                  <c:v>12.627163679335316</c:v>
                </c:pt>
                <c:pt idx="24">
                  <c:v>12.780359188238881</c:v>
                </c:pt>
                <c:pt idx="25">
                  <c:v>12.937195167210778</c:v>
                </c:pt>
                <c:pt idx="26">
                  <c:v>13.097797712094858</c:v>
                </c:pt>
                <c:pt idx="27">
                  <c:v>13.262298497906135</c:v>
                </c:pt>
                <c:pt idx="28">
                  <c:v>13.430835066217128</c:v>
                </c:pt>
                <c:pt idx="29">
                  <c:v>13.603551127994875</c:v>
                </c:pt>
                <c:pt idx="30">
                  <c:v>13.78059688254055</c:v>
                </c:pt>
                <c:pt idx="31">
                  <c:v>13.962129353157859</c:v>
                </c:pt>
                <c:pt idx="32">
                  <c:v>14.148312740134555</c:v>
                </c:pt>
                <c:pt idx="33">
                  <c:v>14.339318791559601</c:v>
                </c:pt>
                <c:pt idx="34">
                  <c:v>14.535327192411003</c:v>
                </c:pt>
                <c:pt idx="35">
                  <c:v>14.736525972230893</c:v>
                </c:pt>
                <c:pt idx="36">
                  <c:v>14.943111931546632</c:v>
                </c:pt>
                <c:pt idx="37">
                  <c:v>15.155291086990562</c:v>
                </c:pt>
                <c:pt idx="38">
                  <c:v>15.373279134805289</c:v>
                </c:pt>
                <c:pt idx="39">
                  <c:v>15.59730193208159</c:v>
                </c:pt>
                <c:pt idx="40">
                  <c:v>15.827595994645373</c:v>
                </c:pt>
                <c:pt idx="41">
                  <c:v>16.064409009967136</c:v>
                </c:pt>
                <c:pt idx="42">
                  <c:v>16.308000362786434</c:v>
                </c:pt>
                <c:pt idx="43">
                  <c:v>16.558641670292332</c:v>
                </c:pt>
                <c:pt idx="44">
                  <c:v>16.816617322640223</c:v>
                </c:pt>
                <c:pt idx="45">
                  <c:v>17.082225023266282</c:v>
                </c:pt>
                <c:pt idx="46">
                  <c:v>17.355776321823676</c:v>
                </c:pt>
                <c:pt idx="47">
                  <c:v>17.637597130535688</c:v>
                </c:pt>
                <c:pt idx="48">
                  <c:v>17.928028212247732</c:v>
                </c:pt>
                <c:pt idx="49">
                  <c:v>18.227425625350204</c:v>
                </c:pt>
                <c:pt idx="50">
                  <c:v>18.536161106896117</c:v>
                </c:pt>
                <c:pt idx="51">
                  <c:v>18.85462237047652</c:v>
                </c:pt>
                <c:pt idx="52">
                  <c:v>19.183213289526002</c:v>
                </c:pt>
                <c:pt idx="53">
                  <c:v>19.522353929439141</c:v>
                </c:pt>
                <c:pt idx="54">
                  <c:v>19.872480382848959</c:v>
                </c:pt>
                <c:pt idx="55">
                  <c:v>20.234044351229656</c:v>
                </c:pt>
                <c:pt idx="56">
                  <c:v>20.607512402110338</c:v>
                </c:pt>
                <c:pt idx="57">
                  <c:v>20.993364813966512</c:v>
                </c:pt>
                <c:pt idx="58">
                  <c:v>21.392093899463944</c:v>
                </c:pt>
                <c:pt idx="59">
                  <c:v>21.804201671132819</c:v>
                </c:pt>
                <c:pt idx="60">
                  <c:v>22.230196680444958</c:v>
                </c:pt>
                <c:pt idx="61">
                  <c:v>22.670589820028496</c:v>
                </c:pt>
                <c:pt idx="62">
                  <c:v>23.125888827329533</c:v>
                </c:pt>
                <c:pt idx="63">
                  <c:v>23.596591163853887</c:v>
                </c:pt>
                <c:pt idx="64">
                  <c:v>24.083174863970225</c:v>
                </c:pt>
                <c:pt idx="65">
                  <c:v>24.586086847097764</c:v>
                </c:pt>
                <c:pt idx="66">
                  <c:v>25.105728061901065</c:v>
                </c:pt>
                <c:pt idx="67">
                  <c:v>25.642434674609724</c:v>
                </c:pt>
                <c:pt idx="68">
                  <c:v>26.196454318023047</c:v>
                </c:pt>
                <c:pt idx="69">
                  <c:v>26.767916173637122</c:v>
                </c:pt>
                <c:pt idx="70">
                  <c:v>27.356793355091398</c:v>
                </c:pt>
                <c:pt idx="71">
                  <c:v>27.96285568295707</c:v>
                </c:pt>
                <c:pt idx="72">
                  <c:v>28.585610472625426</c:v>
                </c:pt>
                <c:pt idx="73">
                  <c:v>29.224228380443037</c:v>
                </c:pt>
                <c:pt idx="74">
                  <c:v>29.877450648762206</c:v>
                </c:pt>
                <c:pt idx="75">
                  <c:v>30.543473239363923</c:v>
                </c:pt>
                <c:pt idx="76">
                  <c:v>31.219802332337505</c:v>
                </c:pt>
                <c:pt idx="77">
                  <c:v>31.903074490879618</c:v>
                </c:pt>
                <c:pt idx="78">
                  <c:v>32.588833471860184</c:v>
                </c:pt>
                <c:pt idx="79">
                  <c:v>33.271254261104829</c:v>
                </c:pt>
                <c:pt idx="80">
                  <c:v>33.942803571021635</c:v>
                </c:pt>
                <c:pt idx="81">
                  <c:v>34.593825024051952</c:v>
                </c:pt>
                <c:pt idx="82">
                  <c:v>35.212037032578891</c:v>
                </c:pt>
                <c:pt idx="83">
                  <c:v>35.781932770697573</c:v>
                </c:pt>
                <c:pt idx="84">
                  <c:v>36.284075894785879</c:v>
                </c:pt>
                <c:pt idx="85">
                  <c:v>36.694294775106009</c:v>
                </c:pt>
                <c:pt idx="86">
                  <c:v>36.982794828004501</c:v>
                </c:pt>
                <c:pt idx="87">
                  <c:v>37.113237036014958</c:v>
                </c:pt>
                <c:pt idx="88">
                  <c:v>37.041875827562045</c:v>
                </c:pt>
                <c:pt idx="89">
                  <c:v>36.716916288783416</c:v>
                </c:pt>
                <c:pt idx="90">
                  <c:v>36.078342460948924</c:v>
                </c:pt>
                <c:pt idx="91">
                  <c:v>35.058582274680752</c:v>
                </c:pt>
                <c:pt idx="92">
                  <c:v>33.584493723750697</c:v>
                </c:pt>
                <c:pt idx="93">
                  <c:v>31.581239980013681</c:v>
                </c:pt>
                <c:pt idx="94">
                  <c:v>28.978592399234039</c:v>
                </c:pt>
                <c:pt idx="95">
                  <c:v>25.719949419987245</c:v>
                </c:pt>
                <c:pt idx="96">
                  <c:v>21.773770622879031</c:v>
                </c:pt>
                <c:pt idx="97">
                  <c:v>17.146156020496875</c:v>
                </c:pt>
                <c:pt idx="98">
                  <c:v>11.892105158797429</c:v>
                </c:pt>
                <c:pt idx="99">
                  <c:v>6.1220234288070312</c:v>
                </c:pt>
                <c:pt idx="100">
                  <c:v>6.0622311744127915</c:v>
                </c:pt>
                <c:pt idx="101">
                  <c:v>6.0024035566277094</c:v>
                </c:pt>
                <c:pt idx="102">
                  <c:v>5.9425407653629518</c:v>
                </c:pt>
                <c:pt idx="103">
                  <c:v>5.8826429909600462</c:v>
                </c:pt>
                <c:pt idx="104">
                  <c:v>5.8227104241890961</c:v>
                </c:pt>
                <c:pt idx="105">
                  <c:v>5.7627432562469947</c:v>
                </c:pt>
                <c:pt idx="106">
                  <c:v>5.7027416787556433</c:v>
                </c:pt>
                <c:pt idx="107">
                  <c:v>5.6427058837601276</c:v>
                </c:pt>
                <c:pt idx="108">
                  <c:v>5.5826360637269028</c:v>
                </c:pt>
                <c:pt idx="109">
                  <c:v>5.5225324115419721</c:v>
                </c:pt>
                <c:pt idx="110">
                  <c:v>5.4623951205090506</c:v>
                </c:pt>
                <c:pt idx="111">
                  <c:v>5.402224384347706</c:v>
                </c:pt>
                <c:pt idx="112">
                  <c:v>5.3420203971915141</c:v>
                </c:pt>
                <c:pt idx="113">
                  <c:v>5.2817833535861967</c:v>
                </c:pt>
                <c:pt idx="114">
                  <c:v>5.2215134484877064</c:v>
                </c:pt>
                <c:pt idx="115">
                  <c:v>5.1612108772603937</c:v>
                </c:pt>
                <c:pt idx="116">
                  <c:v>5.1008758356750796</c:v>
                </c:pt>
                <c:pt idx="117">
                  <c:v>5.0405085199071493</c:v>
                </c:pt>
                <c:pt idx="118">
                  <c:v>4.9801091265346402</c:v>
                </c:pt>
                <c:pt idx="119">
                  <c:v>4.9196778525363216</c:v>
                </c:pt>
                <c:pt idx="120">
                  <c:v>4.8592148952897443</c:v>
                </c:pt>
                <c:pt idx="121">
                  <c:v>4.7987204525693086</c:v>
                </c:pt>
                <c:pt idx="122">
                  <c:v>4.7381947225443151</c:v>
                </c:pt>
                <c:pt idx="123">
                  <c:v>4.6776379037769598</c:v>
                </c:pt>
                <c:pt idx="124">
                  <c:v>4.617050195220413</c:v>
                </c:pt>
                <c:pt idx="125">
                  <c:v>4.5564317962168079</c:v>
                </c:pt>
                <c:pt idx="126">
                  <c:v>4.4957829064952435</c:v>
                </c:pt>
                <c:pt idx="127">
                  <c:v>4.435103726169797</c:v>
                </c:pt>
                <c:pt idx="128">
                  <c:v>4.3743944557374954</c:v>
                </c:pt>
                <c:pt idx="129">
                  <c:v>4.3136552960763037</c:v>
                </c:pt>
                <c:pt idx="130">
                  <c:v>4.2528864484430997</c:v>
                </c:pt>
                <c:pt idx="131">
                  <c:v>4.1920881144716065</c:v>
                </c:pt>
                <c:pt idx="132">
                  <c:v>4.1312604961703787</c:v>
                </c:pt>
                <c:pt idx="133">
                  <c:v>4.0704037959207229</c:v>
                </c:pt>
                <c:pt idx="134">
                  <c:v>4.0095182164746284</c:v>
                </c:pt>
                <c:pt idx="135">
                  <c:v>3.9486039609526982</c:v>
                </c:pt>
                <c:pt idx="136">
                  <c:v>3.8876612328420612</c:v>
                </c:pt>
                <c:pt idx="137">
                  <c:v>3.8266902359942683</c:v>
                </c:pt>
                <c:pt idx="138">
                  <c:v>3.7656911746232007</c:v>
                </c:pt>
                <c:pt idx="139">
                  <c:v>3.7046642533029508</c:v>
                </c:pt>
                <c:pt idx="140">
                  <c:v>3.6436096769656845</c:v>
                </c:pt>
                <c:pt idx="141">
                  <c:v>3.582527650899539</c:v>
                </c:pt>
                <c:pt idx="142">
                  <c:v>3.5214183807464638</c:v>
                </c:pt>
                <c:pt idx="143">
                  <c:v>3.4602820725000751</c:v>
                </c:pt>
                <c:pt idx="144">
                  <c:v>3.3991189325034954</c:v>
                </c:pt>
                <c:pt idx="145">
                  <c:v>3.3379291674471938</c:v>
                </c:pt>
                <c:pt idx="146">
                  <c:v>3.2767129843668039</c:v>
                </c:pt>
                <c:pt idx="147">
                  <c:v>3.2154705906409418</c:v>
                </c:pt>
                <c:pt idx="148">
                  <c:v>3.1542021939890232</c:v>
                </c:pt>
                <c:pt idx="149">
                  <c:v>3.0929080024690299</c:v>
                </c:pt>
                <c:pt idx="150">
                  <c:v>3.0315882244753478</c:v>
                </c:pt>
                <c:pt idx="151">
                  <c:v>2.9702430687365107</c:v>
                </c:pt>
                <c:pt idx="152">
                  <c:v>2.9088727443129945</c:v>
                </c:pt>
                <c:pt idx="153">
                  <c:v>2.8474774605949706</c:v>
                </c:pt>
                <c:pt idx="154">
                  <c:v>2.7860574273000669</c:v>
                </c:pt>
                <c:pt idx="155">
                  <c:v>2.7246128544711166</c:v>
                </c:pt>
                <c:pt idx="156">
                  <c:v>2.6631439524738978</c:v>
                </c:pt>
                <c:pt idx="157">
                  <c:v>2.6016509319948731</c:v>
                </c:pt>
                <c:pt idx="158">
                  <c:v>2.5401340040388845</c:v>
                </c:pt>
                <c:pt idx="159">
                  <c:v>2.4785933799269109</c:v>
                </c:pt>
                <c:pt idx="160">
                  <c:v>2.4170292712937465</c:v>
                </c:pt>
                <c:pt idx="161">
                  <c:v>2.3554418900857099</c:v>
                </c:pt>
                <c:pt idx="162">
                  <c:v>2.2938314485583366</c:v>
                </c:pt>
                <c:pt idx="163">
                  <c:v>2.2321981592740574</c:v>
                </c:pt>
                <c:pt idx="164">
                  <c:v>2.170542235099882</c:v>
                </c:pt>
                <c:pt idx="165">
                  <c:v>2.1088638892050593</c:v>
                </c:pt>
                <c:pt idx="166">
                  <c:v>2.0471633350587477</c:v>
                </c:pt>
                <c:pt idx="167">
                  <c:v>1.9854407864276458</c:v>
                </c:pt>
                <c:pt idx="168">
                  <c:v>1.923696457373667</c:v>
                </c:pt>
                <c:pt idx="169">
                  <c:v>1.8619305622515585</c:v>
                </c:pt>
                <c:pt idx="170">
                  <c:v>1.8001433157065376</c:v>
                </c:pt>
                <c:pt idx="171">
                  <c:v>1.7383349326719066</c:v>
                </c:pt>
                <c:pt idx="172">
                  <c:v>1.6765056283666775</c:v>
                </c:pt>
                <c:pt idx="173">
                  <c:v>1.6146556182931711</c:v>
                </c:pt>
                <c:pt idx="174">
                  <c:v>1.5527851182346235</c:v>
                </c:pt>
                <c:pt idx="175">
                  <c:v>1.4908943442527793</c:v>
                </c:pt>
                <c:pt idx="176">
                  <c:v>1.4289835126854575</c:v>
                </c:pt>
                <c:pt idx="177">
                  <c:v>1.3670528401441648</c:v>
                </c:pt>
                <c:pt idx="178">
                  <c:v>1.3051025435116415</c:v>
                </c:pt>
                <c:pt idx="179">
                  <c:v>1.2431328399394324</c:v>
                </c:pt>
                <c:pt idx="180">
                  <c:v>1.1811439468454465</c:v>
                </c:pt>
                <c:pt idx="181">
                  <c:v>1.1191360819115022</c:v>
                </c:pt>
                <c:pt idx="182">
                  <c:v>1.0571094630808751</c:v>
                </c:pt>
                <c:pt idx="183">
                  <c:v>0.99506430855583805</c:v>
                </c:pt>
                <c:pt idx="184">
                  <c:v>0.93300083679516821</c:v>
                </c:pt>
                <c:pt idx="185">
                  <c:v>0.8709192665117047</c:v>
                </c:pt>
                <c:pt idx="186">
                  <c:v>0.80881981666984193</c:v>
                </c:pt>
                <c:pt idx="187">
                  <c:v>0.74670270648304515</c:v>
                </c:pt>
                <c:pt idx="188">
                  <c:v>0.68456815541135307</c:v>
                </c:pt>
                <c:pt idx="189">
                  <c:v>0.62241638315887393</c:v>
                </c:pt>
                <c:pt idx="190">
                  <c:v>0.56024760967127618</c:v>
                </c:pt>
                <c:pt idx="191">
                  <c:v>0.49806205513327551</c:v>
                </c:pt>
                <c:pt idx="192">
                  <c:v>0.43585993996611022</c:v>
                </c:pt>
                <c:pt idx="193">
                  <c:v>0.3736414848249956</c:v>
                </c:pt>
                <c:pt idx="194">
                  <c:v>0.3114069105966219</c:v>
                </c:pt>
                <c:pt idx="195">
                  <c:v>0.24915643839659166</c:v>
                </c:pt>
                <c:pt idx="196">
                  <c:v>0.18689028956687254</c:v>
                </c:pt>
                <c:pt idx="197">
                  <c:v>0.12460868567324905</c:v>
                </c:pt>
                <c:pt idx="198">
                  <c:v>6.2311848502764187E-2</c:v>
                </c:pt>
                <c:pt idx="199">
                  <c:v>6.1147321868916089E-11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CC2D-4579-B0B2-131FACCFA414}"/>
            </c:ext>
          </c:extLst>
        </c:ser>
        <c:ser>
          <c:idx val="11"/>
          <c:order val="1"/>
          <c:tx>
            <c:strRef>
              <c:f>'Couple - U sur f'!$E$27</c:f>
              <c:strCache>
                <c:ptCount val="1"/>
                <c:pt idx="0">
                  <c:v>Tem 2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f'!$D$28:$D$227</c:f>
              <c:numCache>
                <c:formatCode>General</c:formatCode>
                <c:ptCount val="200"/>
                <c:pt idx="0">
                  <c:v>0</c:v>
                </c:pt>
                <c:pt idx="1">
                  <c:v>3.0000000000000027</c:v>
                </c:pt>
                <c:pt idx="2">
                  <c:v>6.0000000000000053</c:v>
                </c:pt>
                <c:pt idx="3">
                  <c:v>9.0000000000000071</c:v>
                </c:pt>
                <c:pt idx="4">
                  <c:v>12.000000000000011</c:v>
                </c:pt>
                <c:pt idx="5">
                  <c:v>15.000000000000014</c:v>
                </c:pt>
                <c:pt idx="6">
                  <c:v>18.000000000000014</c:v>
                </c:pt>
                <c:pt idx="7">
                  <c:v>20.999999999999989</c:v>
                </c:pt>
                <c:pt idx="8">
                  <c:v>23.999999999999993</c:v>
                </c:pt>
                <c:pt idx="9">
                  <c:v>26.999999999999993</c:v>
                </c:pt>
                <c:pt idx="10">
                  <c:v>29.999999999999996</c:v>
                </c:pt>
                <c:pt idx="11">
                  <c:v>32.999999999999993</c:v>
                </c:pt>
                <c:pt idx="12">
                  <c:v>36</c:v>
                </c:pt>
                <c:pt idx="13">
                  <c:v>39</c:v>
                </c:pt>
                <c:pt idx="14">
                  <c:v>42.000000000000007</c:v>
                </c:pt>
                <c:pt idx="15">
                  <c:v>45.000000000000007</c:v>
                </c:pt>
                <c:pt idx="16">
                  <c:v>48.000000000000007</c:v>
                </c:pt>
                <c:pt idx="17">
                  <c:v>51.000000000000014</c:v>
                </c:pt>
                <c:pt idx="18">
                  <c:v>54.000000000000014</c:v>
                </c:pt>
                <c:pt idx="19">
                  <c:v>56.999999999999993</c:v>
                </c:pt>
                <c:pt idx="20">
                  <c:v>59.999999999999993</c:v>
                </c:pt>
                <c:pt idx="21">
                  <c:v>62.999999999999986</c:v>
                </c:pt>
                <c:pt idx="22">
                  <c:v>65.999999999999986</c:v>
                </c:pt>
                <c:pt idx="23">
                  <c:v>69</c:v>
                </c:pt>
                <c:pt idx="24">
                  <c:v>72</c:v>
                </c:pt>
                <c:pt idx="25">
                  <c:v>75</c:v>
                </c:pt>
                <c:pt idx="26">
                  <c:v>78</c:v>
                </c:pt>
                <c:pt idx="27">
                  <c:v>81</c:v>
                </c:pt>
                <c:pt idx="28">
                  <c:v>84.000000000000014</c:v>
                </c:pt>
                <c:pt idx="29">
                  <c:v>87.000000000000014</c:v>
                </c:pt>
                <c:pt idx="30">
                  <c:v>90.000000000000014</c:v>
                </c:pt>
                <c:pt idx="31">
                  <c:v>93.000000000000014</c:v>
                </c:pt>
                <c:pt idx="32">
                  <c:v>95.999999999999972</c:v>
                </c:pt>
                <c:pt idx="33">
                  <c:v>98.999999999999986</c:v>
                </c:pt>
                <c:pt idx="34">
                  <c:v>101.99999999999999</c:v>
                </c:pt>
                <c:pt idx="35">
                  <c:v>104.99999999999999</c:v>
                </c:pt>
                <c:pt idx="36">
                  <c:v>107.99999999999999</c:v>
                </c:pt>
                <c:pt idx="37">
                  <c:v>110.99999999999999</c:v>
                </c:pt>
                <c:pt idx="38">
                  <c:v>114.00000000000003</c:v>
                </c:pt>
                <c:pt idx="39">
                  <c:v>117.00000000000003</c:v>
                </c:pt>
                <c:pt idx="40">
                  <c:v>120.00000000000003</c:v>
                </c:pt>
                <c:pt idx="41">
                  <c:v>123.00000000000001</c:v>
                </c:pt>
                <c:pt idx="42">
                  <c:v>126.00000000000003</c:v>
                </c:pt>
                <c:pt idx="43">
                  <c:v>129.00000000000003</c:v>
                </c:pt>
                <c:pt idx="44">
                  <c:v>131.99999999999997</c:v>
                </c:pt>
                <c:pt idx="45">
                  <c:v>135</c:v>
                </c:pt>
                <c:pt idx="46">
                  <c:v>138</c:v>
                </c:pt>
                <c:pt idx="47">
                  <c:v>141</c:v>
                </c:pt>
                <c:pt idx="48">
                  <c:v>144</c:v>
                </c:pt>
                <c:pt idx="49">
                  <c:v>147</c:v>
                </c:pt>
                <c:pt idx="50">
                  <c:v>150</c:v>
                </c:pt>
                <c:pt idx="51">
                  <c:v>153.00000000000003</c:v>
                </c:pt>
                <c:pt idx="52">
                  <c:v>156</c:v>
                </c:pt>
                <c:pt idx="53">
                  <c:v>159.00000000000003</c:v>
                </c:pt>
                <c:pt idx="54">
                  <c:v>162</c:v>
                </c:pt>
                <c:pt idx="55">
                  <c:v>165.00000000000003</c:v>
                </c:pt>
                <c:pt idx="56">
                  <c:v>168.00000000000003</c:v>
                </c:pt>
                <c:pt idx="57">
                  <c:v>171.00000000000028</c:v>
                </c:pt>
                <c:pt idx="58">
                  <c:v>174.00000000000028</c:v>
                </c:pt>
                <c:pt idx="59">
                  <c:v>177.00000000000031</c:v>
                </c:pt>
                <c:pt idx="60">
                  <c:v>180.00000000000028</c:v>
                </c:pt>
                <c:pt idx="61">
                  <c:v>183.00000000000031</c:v>
                </c:pt>
                <c:pt idx="62">
                  <c:v>186.00000000000028</c:v>
                </c:pt>
                <c:pt idx="63">
                  <c:v>189.00000000000028</c:v>
                </c:pt>
                <c:pt idx="64">
                  <c:v>192.00000000000031</c:v>
                </c:pt>
                <c:pt idx="65">
                  <c:v>195.00000000000028</c:v>
                </c:pt>
                <c:pt idx="66">
                  <c:v>198.00000000000031</c:v>
                </c:pt>
                <c:pt idx="67">
                  <c:v>201.00000000000028</c:v>
                </c:pt>
                <c:pt idx="68">
                  <c:v>204.00000000000031</c:v>
                </c:pt>
                <c:pt idx="69">
                  <c:v>207.00000000000031</c:v>
                </c:pt>
                <c:pt idx="70">
                  <c:v>210.00000000000031</c:v>
                </c:pt>
                <c:pt idx="71">
                  <c:v>213.00000000000031</c:v>
                </c:pt>
                <c:pt idx="72">
                  <c:v>216.00000000000031</c:v>
                </c:pt>
                <c:pt idx="73">
                  <c:v>219.00000000000031</c:v>
                </c:pt>
                <c:pt idx="74">
                  <c:v>222.00000000000034</c:v>
                </c:pt>
                <c:pt idx="75">
                  <c:v>225.00000000000031</c:v>
                </c:pt>
                <c:pt idx="76">
                  <c:v>228.00000000000034</c:v>
                </c:pt>
                <c:pt idx="77">
                  <c:v>231.00000000000031</c:v>
                </c:pt>
                <c:pt idx="78">
                  <c:v>234.00000000000034</c:v>
                </c:pt>
                <c:pt idx="79">
                  <c:v>237.00000000000034</c:v>
                </c:pt>
                <c:pt idx="80">
                  <c:v>240.00000000000031</c:v>
                </c:pt>
                <c:pt idx="81">
                  <c:v>243.00000000000031</c:v>
                </c:pt>
                <c:pt idx="82">
                  <c:v>246.00000000000028</c:v>
                </c:pt>
                <c:pt idx="83">
                  <c:v>249.00000000000028</c:v>
                </c:pt>
                <c:pt idx="84">
                  <c:v>252.00000000000034</c:v>
                </c:pt>
                <c:pt idx="85">
                  <c:v>255.00000000000031</c:v>
                </c:pt>
                <c:pt idx="86">
                  <c:v>258.00000000000028</c:v>
                </c:pt>
                <c:pt idx="87">
                  <c:v>261.00000000000028</c:v>
                </c:pt>
                <c:pt idx="88">
                  <c:v>264.00000000000034</c:v>
                </c:pt>
                <c:pt idx="89">
                  <c:v>267.00000000000034</c:v>
                </c:pt>
                <c:pt idx="90">
                  <c:v>270.00000000000034</c:v>
                </c:pt>
                <c:pt idx="91">
                  <c:v>273.00000000000028</c:v>
                </c:pt>
                <c:pt idx="92">
                  <c:v>276.00000000000034</c:v>
                </c:pt>
                <c:pt idx="93">
                  <c:v>279.00000000000034</c:v>
                </c:pt>
                <c:pt idx="94">
                  <c:v>282.00000000000028</c:v>
                </c:pt>
                <c:pt idx="95">
                  <c:v>285.00000000000034</c:v>
                </c:pt>
                <c:pt idx="96">
                  <c:v>288.00000000000028</c:v>
                </c:pt>
                <c:pt idx="97">
                  <c:v>291.00000000000028</c:v>
                </c:pt>
                <c:pt idx="98">
                  <c:v>294.00000000000028</c:v>
                </c:pt>
                <c:pt idx="99">
                  <c:v>297.00000000000034</c:v>
                </c:pt>
                <c:pt idx="100">
                  <c:v>297.02999999999997</c:v>
                </c:pt>
                <c:pt idx="101">
                  <c:v>297.05999999999972</c:v>
                </c:pt>
                <c:pt idx="102">
                  <c:v>297.08999999999941</c:v>
                </c:pt>
                <c:pt idx="103">
                  <c:v>297.11999999999915</c:v>
                </c:pt>
                <c:pt idx="104">
                  <c:v>297.14999999999878</c:v>
                </c:pt>
                <c:pt idx="105">
                  <c:v>297.17999999999853</c:v>
                </c:pt>
                <c:pt idx="106">
                  <c:v>297.20999999999822</c:v>
                </c:pt>
                <c:pt idx="107">
                  <c:v>297.23999999999791</c:v>
                </c:pt>
                <c:pt idx="108">
                  <c:v>297.26999999999765</c:v>
                </c:pt>
                <c:pt idx="109">
                  <c:v>297.29999999999734</c:v>
                </c:pt>
                <c:pt idx="110">
                  <c:v>297.32999999999709</c:v>
                </c:pt>
                <c:pt idx="111">
                  <c:v>297.35999999999677</c:v>
                </c:pt>
                <c:pt idx="112">
                  <c:v>297.38999999999646</c:v>
                </c:pt>
                <c:pt idx="113">
                  <c:v>297.41999999999615</c:v>
                </c:pt>
                <c:pt idx="114">
                  <c:v>297.4499999999959</c:v>
                </c:pt>
                <c:pt idx="115">
                  <c:v>297.47999999999558</c:v>
                </c:pt>
                <c:pt idx="116">
                  <c:v>297.50999999999527</c:v>
                </c:pt>
                <c:pt idx="117">
                  <c:v>297.53999999999496</c:v>
                </c:pt>
                <c:pt idx="118">
                  <c:v>297.56999999999471</c:v>
                </c:pt>
                <c:pt idx="119">
                  <c:v>297.59999999999434</c:v>
                </c:pt>
                <c:pt idx="120">
                  <c:v>297.62999999999408</c:v>
                </c:pt>
                <c:pt idx="121">
                  <c:v>297.65999999999377</c:v>
                </c:pt>
                <c:pt idx="122">
                  <c:v>297.68999999999346</c:v>
                </c:pt>
                <c:pt idx="123">
                  <c:v>297.71999999999315</c:v>
                </c:pt>
                <c:pt idx="124">
                  <c:v>297.74999999999289</c:v>
                </c:pt>
                <c:pt idx="125">
                  <c:v>297.77999999999253</c:v>
                </c:pt>
                <c:pt idx="126">
                  <c:v>297.80999999999233</c:v>
                </c:pt>
                <c:pt idx="127">
                  <c:v>297.83999999999196</c:v>
                </c:pt>
                <c:pt idx="128">
                  <c:v>297.86999999999171</c:v>
                </c:pt>
                <c:pt idx="129">
                  <c:v>297.89999999999134</c:v>
                </c:pt>
                <c:pt idx="130">
                  <c:v>297.92999999999108</c:v>
                </c:pt>
                <c:pt idx="131">
                  <c:v>297.95999999999077</c:v>
                </c:pt>
                <c:pt idx="132">
                  <c:v>297.98999999999052</c:v>
                </c:pt>
                <c:pt idx="133">
                  <c:v>298.0199999999902</c:v>
                </c:pt>
                <c:pt idx="134">
                  <c:v>298.04999999998989</c:v>
                </c:pt>
                <c:pt idx="135">
                  <c:v>298.07999999998958</c:v>
                </c:pt>
                <c:pt idx="136">
                  <c:v>298.10999999998933</c:v>
                </c:pt>
                <c:pt idx="137">
                  <c:v>298.13999999998902</c:v>
                </c:pt>
                <c:pt idx="138">
                  <c:v>298.16999999998876</c:v>
                </c:pt>
                <c:pt idx="139">
                  <c:v>298.19999999998845</c:v>
                </c:pt>
                <c:pt idx="140">
                  <c:v>298.22999999998814</c:v>
                </c:pt>
                <c:pt idx="141">
                  <c:v>298.25999999998783</c:v>
                </c:pt>
                <c:pt idx="142">
                  <c:v>298.28999999998751</c:v>
                </c:pt>
                <c:pt idx="143">
                  <c:v>298.31999999998732</c:v>
                </c:pt>
                <c:pt idx="144">
                  <c:v>298.34999999998695</c:v>
                </c:pt>
                <c:pt idx="145">
                  <c:v>298.37999999998669</c:v>
                </c:pt>
                <c:pt idx="146">
                  <c:v>298.40999999998633</c:v>
                </c:pt>
                <c:pt idx="147">
                  <c:v>298.43999999998607</c:v>
                </c:pt>
                <c:pt idx="148">
                  <c:v>298.46999999998576</c:v>
                </c:pt>
                <c:pt idx="149">
                  <c:v>298.49999999998545</c:v>
                </c:pt>
                <c:pt idx="150">
                  <c:v>298.52999999998514</c:v>
                </c:pt>
                <c:pt idx="151">
                  <c:v>298.55999999998483</c:v>
                </c:pt>
                <c:pt idx="152">
                  <c:v>298.58999999998451</c:v>
                </c:pt>
                <c:pt idx="153">
                  <c:v>298.61999999998426</c:v>
                </c:pt>
                <c:pt idx="154">
                  <c:v>298.64999999998389</c:v>
                </c:pt>
                <c:pt idx="155">
                  <c:v>298.67999999998369</c:v>
                </c:pt>
                <c:pt idx="156">
                  <c:v>298.70999999998332</c:v>
                </c:pt>
                <c:pt idx="157">
                  <c:v>298.73999999998307</c:v>
                </c:pt>
                <c:pt idx="158">
                  <c:v>298.76999999998276</c:v>
                </c:pt>
                <c:pt idx="159">
                  <c:v>298.79999999998245</c:v>
                </c:pt>
                <c:pt idx="160">
                  <c:v>298.82999999998214</c:v>
                </c:pt>
                <c:pt idx="161">
                  <c:v>298.85999999998188</c:v>
                </c:pt>
                <c:pt idx="162">
                  <c:v>298.88999999998157</c:v>
                </c:pt>
                <c:pt idx="163">
                  <c:v>298.91999999998131</c:v>
                </c:pt>
                <c:pt idx="164">
                  <c:v>298.94999999998095</c:v>
                </c:pt>
                <c:pt idx="165">
                  <c:v>298.97999999998069</c:v>
                </c:pt>
                <c:pt idx="166">
                  <c:v>299.00999999998032</c:v>
                </c:pt>
                <c:pt idx="167">
                  <c:v>299.03999999998013</c:v>
                </c:pt>
                <c:pt idx="168">
                  <c:v>299.06999999997981</c:v>
                </c:pt>
                <c:pt idx="169">
                  <c:v>299.0999999999795</c:v>
                </c:pt>
                <c:pt idx="170">
                  <c:v>299.12999999997919</c:v>
                </c:pt>
                <c:pt idx="171">
                  <c:v>299.15999999997888</c:v>
                </c:pt>
                <c:pt idx="172">
                  <c:v>299.18999999997868</c:v>
                </c:pt>
                <c:pt idx="173">
                  <c:v>299.21999999997831</c:v>
                </c:pt>
                <c:pt idx="174">
                  <c:v>299.24999999997806</c:v>
                </c:pt>
                <c:pt idx="175">
                  <c:v>299.27999999997775</c:v>
                </c:pt>
                <c:pt idx="176">
                  <c:v>299.30999999997744</c:v>
                </c:pt>
                <c:pt idx="177">
                  <c:v>299.33999999997712</c:v>
                </c:pt>
                <c:pt idx="178">
                  <c:v>299.36999999997687</c:v>
                </c:pt>
                <c:pt idx="179">
                  <c:v>299.3999999999765</c:v>
                </c:pt>
                <c:pt idx="180">
                  <c:v>299.42999999997625</c:v>
                </c:pt>
                <c:pt idx="181">
                  <c:v>299.45999999997588</c:v>
                </c:pt>
                <c:pt idx="182">
                  <c:v>299.48999999997562</c:v>
                </c:pt>
                <c:pt idx="183">
                  <c:v>299.51999999997531</c:v>
                </c:pt>
                <c:pt idx="184">
                  <c:v>299.54999999997506</c:v>
                </c:pt>
                <c:pt idx="185">
                  <c:v>299.57999999997475</c:v>
                </c:pt>
                <c:pt idx="186">
                  <c:v>299.60999999997443</c:v>
                </c:pt>
                <c:pt idx="187">
                  <c:v>299.63999999997412</c:v>
                </c:pt>
                <c:pt idx="188">
                  <c:v>299.66999999997387</c:v>
                </c:pt>
                <c:pt idx="189">
                  <c:v>299.6999999999735</c:v>
                </c:pt>
                <c:pt idx="190">
                  <c:v>299.7299999999733</c:v>
                </c:pt>
                <c:pt idx="191">
                  <c:v>299.75999999997293</c:v>
                </c:pt>
                <c:pt idx="192">
                  <c:v>299.78999999997268</c:v>
                </c:pt>
                <c:pt idx="193">
                  <c:v>299.81999999997231</c:v>
                </c:pt>
                <c:pt idx="194">
                  <c:v>299.84999999997206</c:v>
                </c:pt>
                <c:pt idx="195">
                  <c:v>299.87999999997174</c:v>
                </c:pt>
                <c:pt idx="196">
                  <c:v>299.90999999997149</c:v>
                </c:pt>
                <c:pt idx="197">
                  <c:v>299.93999999997118</c:v>
                </c:pt>
                <c:pt idx="198">
                  <c:v>299.96999999997087</c:v>
                </c:pt>
                <c:pt idx="199">
                  <c:v>299.99999999997056</c:v>
                </c:pt>
              </c:numCache>
            </c:numRef>
          </c:xVal>
          <c:yVal>
            <c:numRef>
              <c:f>'Couple - U sur f'!$E$28:$E$227</c:f>
              <c:numCache>
                <c:formatCode>General</c:formatCode>
                <c:ptCount val="200"/>
                <c:pt idx="0">
                  <c:v>33.612563997975833</c:v>
                </c:pt>
                <c:pt idx="1">
                  <c:v>33.736089288896885</c:v>
                </c:pt>
                <c:pt idx="2">
                  <c:v>33.859130527004623</c:v>
                </c:pt>
                <c:pt idx="3">
                  <c:v>33.981623666305758</c:v>
                </c:pt>
                <c:pt idx="4">
                  <c:v>34.10350141166542</c:v>
                </c:pt>
                <c:pt idx="5">
                  <c:v>34.224693067248388</c:v>
                </c:pt>
                <c:pt idx="6">
                  <c:v>34.345124378055871</c:v>
                </c:pt>
                <c:pt idx="7">
                  <c:v>34.464717364265589</c:v>
                </c:pt>
                <c:pt idx="8">
                  <c:v>34.583390148074173</c:v>
                </c:pt>
                <c:pt idx="9">
                  <c:v>34.701056772731803</c:v>
                </c:pt>
                <c:pt idx="10">
                  <c:v>34.817627013450227</c:v>
                </c:pt>
                <c:pt idx="11">
                  <c:v>34.933006179857593</c:v>
                </c:pt>
                <c:pt idx="12">
                  <c:v>35.047094909665013</c:v>
                </c:pt>
                <c:pt idx="13">
                  <c:v>35.159788953203325</c:v>
                </c:pt>
                <c:pt idx="14">
                  <c:v>35.270978948481115</c:v>
                </c:pt>
                <c:pt idx="15">
                  <c:v>35.380550186410176</c:v>
                </c:pt>
                <c:pt idx="16">
                  <c:v>35.488382365839463</c:v>
                </c:pt>
                <c:pt idx="17">
                  <c:v>35.594349338035109</c:v>
                </c:pt>
                <c:pt idx="18">
                  <c:v>35.698318840242365</c:v>
                </c:pt>
                <c:pt idx="19">
                  <c:v>35.800152217964666</c:v>
                </c:pt>
                <c:pt idx="20">
                  <c:v>35.899704135596679</c:v>
                </c:pt>
                <c:pt idx="21">
                  <c:v>35.99682227505204</c:v>
                </c:pt>
                <c:pt idx="22">
                  <c:v>36.091347022032771</c:v>
                </c:pt>
                <c:pt idx="23">
                  <c:v>36.183111139596768</c:v>
                </c:pt>
                <c:pt idx="24">
                  <c:v>36.271939428692328</c:v>
                </c:pt>
                <c:pt idx="25">
                  <c:v>36.357648375345171</c:v>
                </c:pt>
                <c:pt idx="26">
                  <c:v>36.440045784204386</c:v>
                </c:pt>
                <c:pt idx="27">
                  <c:v>36.518930398178995</c:v>
                </c:pt>
                <c:pt idx="28">
                  <c:v>36.594091503928681</c:v>
                </c:pt>
                <c:pt idx="29">
                  <c:v>36.665308523008903</c:v>
                </c:pt>
                <c:pt idx="30">
                  <c:v>36.732350588515381</c:v>
                </c:pt>
                <c:pt idx="31">
                  <c:v>36.794976107124945</c:v>
                </c:pt>
                <c:pt idx="32">
                  <c:v>36.852932306490345</c:v>
                </c:pt>
                <c:pt idx="33">
                  <c:v>36.905954768017224</c:v>
                </c:pt>
                <c:pt idx="34">
                  <c:v>36.953766945132244</c:v>
                </c:pt>
                <c:pt idx="35">
                  <c:v>36.996079667244729</c:v>
                </c:pt>
                <c:pt idx="36">
                  <c:v>37.032590629710043</c:v>
                </c:pt>
                <c:pt idx="37">
                  <c:v>37.062983870223718</c:v>
                </c:pt>
                <c:pt idx="38">
                  <c:v>37.086929232211986</c:v>
                </c:pt>
                <c:pt idx="39">
                  <c:v>37.104081815938471</c:v>
                </c:pt>
                <c:pt idx="40">
                  <c:v>37.114081418220429</c:v>
                </c:pt>
                <c:pt idx="41">
                  <c:v>37.116551961842568</c:v>
                </c:pt>
                <c:pt idx="42">
                  <c:v>37.11110091597353</c:v>
                </c:pt>
                <c:pt idx="43">
                  <c:v>37.097318709133575</c:v>
                </c:pt>
                <c:pt idx="44">
                  <c:v>37.074778136530682</c:v>
                </c:pt>
                <c:pt idx="45">
                  <c:v>37.043033763882264</c:v>
                </c:pt>
                <c:pt idx="46">
                  <c:v>37.001621330169826</c:v>
                </c:pt>
                <c:pt idx="47">
                  <c:v>36.95005715213906</c:v>
                </c:pt>
                <c:pt idx="48">
                  <c:v>36.887837533758756</c:v>
                </c:pt>
                <c:pt idx="49">
                  <c:v>36.814438184292193</c:v>
                </c:pt>
                <c:pt idx="50">
                  <c:v>36.729313649115809</c:v>
                </c:pt>
                <c:pt idx="51">
                  <c:v>36.631896757944588</c:v>
                </c:pt>
                <c:pt idx="52">
                  <c:v>36.521598095694536</c:v>
                </c:pt>
                <c:pt idx="53">
                  <c:v>36.3978055018299</c:v>
                </c:pt>
                <c:pt idx="54">
                  <c:v>36.259883604711305</c:v>
                </c:pt>
                <c:pt idx="55">
                  <c:v>36.107173398178375</c:v>
                </c:pt>
                <c:pt idx="56">
                  <c:v>35.938991868370401</c:v>
                </c:pt>
                <c:pt idx="57">
                  <c:v>35.754631679609993</c:v>
                </c:pt>
                <c:pt idx="58">
                  <c:v>35.553360929047614</c:v>
                </c:pt>
                <c:pt idx="59">
                  <c:v>35.334422980686341</c:v>
                </c:pt>
                <c:pt idx="60">
                  <c:v>35.097036390376701</c:v>
                </c:pt>
                <c:pt idx="61">
                  <c:v>34.840394934383163</c:v>
                </c:pt>
                <c:pt idx="62">
                  <c:v>34.563667755174372</c:v>
                </c:pt>
                <c:pt idx="63">
                  <c:v>34.265999639169301</c:v>
                </c:pt>
                <c:pt idx="64">
                  <c:v>33.94651144227285</c:v>
                </c:pt>
                <c:pt idx="65">
                  <c:v>33.604300680143595</c:v>
                </c:pt>
                <c:pt idx="66">
                  <c:v>33.238442301240589</c:v>
                </c:pt>
                <c:pt idx="67">
                  <c:v>32.847989661775365</c:v>
                </c:pt>
                <c:pt idx="68">
                  <c:v>32.431975722730002</c:v>
                </c:pt>
                <c:pt idx="69">
                  <c:v>31.98941449006632</c:v>
                </c:pt>
                <c:pt idx="70">
                  <c:v>31.519302720115608</c:v>
                </c:pt>
                <c:pt idx="71">
                  <c:v>31.020621912869668</c:v>
                </c:pt>
                <c:pt idx="72">
                  <c:v>30.492340616453408</c:v>
                </c:pt>
                <c:pt idx="73">
                  <c:v>29.933417066403958</c:v>
                </c:pt>
                <c:pt idx="74">
                  <c:v>29.342802183462588</c:v>
                </c:pt>
                <c:pt idx="75">
                  <c:v>28.719442953351155</c:v>
                </c:pt>
                <c:pt idx="76">
                  <c:v>28.062286211395769</c:v>
                </c:pt>
                <c:pt idx="77">
                  <c:v>27.370282853815187</c:v>
                </c:pt>
                <c:pt idx="78">
                  <c:v>26.642392495944616</c:v>
                </c:pt>
                <c:pt idx="79">
                  <c:v>25.877588595547287</c:v>
                </c:pt>
                <c:pt idx="80">
                  <c:v>25.074864056608074</c:v>
                </c:pt>
                <c:pt idx="81">
                  <c:v>24.233237325534464</c:v>
                </c:pt>
                <c:pt idx="82">
                  <c:v>23.351758987442803</c:v>
                </c:pt>
                <c:pt idx="83">
                  <c:v>22.429518865120063</c:v>
                </c:pt>
                <c:pt idx="84">
                  <c:v>21.465653617266504</c:v>
                </c:pt>
                <c:pt idx="85">
                  <c:v>20.459354825700643</c:v>
                </c:pt>
                <c:pt idx="86">
                  <c:v>19.409877553313404</c:v>
                </c:pt>
                <c:pt idx="87">
                  <c:v>18.316549345686106</c:v>
                </c:pt>
                <c:pt idx="88">
                  <c:v>17.178779639449509</c:v>
                </c:pt>
                <c:pt idx="89">
                  <c:v>15.996069529703254</c:v>
                </c:pt>
                <c:pt idx="90">
                  <c:v>14.768021837212526</c:v>
                </c:pt>
                <c:pt idx="91">
                  <c:v>13.49435140376875</c:v>
                </c:pt>
                <c:pt idx="92">
                  <c:v>12.174895531201404</c:v>
                </c:pt>
                <c:pt idx="93">
                  <c:v>10.809624466263429</c:v>
                </c:pt>
                <c:pt idx="94">
                  <c:v>9.3986518202389409</c:v>
                </c:pt>
                <c:pt idx="95">
                  <c:v>7.9422447989407869</c:v>
                </c:pt>
                <c:pt idx="96">
                  <c:v>6.4408341061332228</c:v>
                </c:pt>
                <c:pt idx="97">
                  <c:v>4.8950233717270342</c:v>
                </c:pt>
                <c:pt idx="98">
                  <c:v>3.3055979457947298</c:v>
                </c:pt>
                <c:pt idx="99">
                  <c:v>1.6735328910077663</c:v>
                </c:pt>
                <c:pt idx="100">
                  <c:v>1.6570007071833073</c:v>
                </c:pt>
                <c:pt idx="101">
                  <c:v>1.640464376158417</c:v>
                </c:pt>
                <c:pt idx="102">
                  <c:v>1.6239238992079184</c:v>
                </c:pt>
                <c:pt idx="103">
                  <c:v>1.6073792776086626</c:v>
                </c:pt>
                <c:pt idx="104">
                  <c:v>1.590830512639533</c:v>
                </c:pt>
                <c:pt idx="105">
                  <c:v>1.574277605581438</c:v>
                </c:pt>
                <c:pt idx="106">
                  <c:v>1.557720557717323</c:v>
                </c:pt>
                <c:pt idx="107">
                  <c:v>1.541159370332162</c:v>
                </c:pt>
                <c:pt idx="108">
                  <c:v>1.52459404471296</c:v>
                </c:pt>
                <c:pt idx="109">
                  <c:v>1.508024582148755</c:v>
                </c:pt>
                <c:pt idx="110">
                  <c:v>1.4914509839306196</c:v>
                </c:pt>
                <c:pt idx="111">
                  <c:v>1.4748732513516565</c:v>
                </c:pt>
                <c:pt idx="112">
                  <c:v>1.4582913857070048</c:v>
                </c:pt>
                <c:pt idx="113">
                  <c:v>1.4417053882938387</c:v>
                </c:pt>
                <c:pt idx="114">
                  <c:v>1.4251152604113624</c:v>
                </c:pt>
                <c:pt idx="115">
                  <c:v>1.40852100336082</c:v>
                </c:pt>
                <c:pt idx="116">
                  <c:v>1.3919226184454918</c:v>
                </c:pt>
                <c:pt idx="117">
                  <c:v>1.375320106970692</c:v>
                </c:pt>
                <c:pt idx="118">
                  <c:v>1.3587134702437729</c:v>
                </c:pt>
                <c:pt idx="119">
                  <c:v>1.3421027095741243</c:v>
                </c:pt>
                <c:pt idx="120">
                  <c:v>1.3254878262731735</c:v>
                </c:pt>
                <c:pt idx="121">
                  <c:v>1.3088688216543864</c:v>
                </c:pt>
                <c:pt idx="122">
                  <c:v>1.2922456970332707</c:v>
                </c:pt>
                <c:pt idx="123">
                  <c:v>1.275618453727366</c:v>
                </c:pt>
                <c:pt idx="124">
                  <c:v>1.2589870930562583</c:v>
                </c:pt>
                <c:pt idx="125">
                  <c:v>1.2423516163415733</c:v>
                </c:pt>
                <c:pt idx="126">
                  <c:v>1.2257120249069755</c:v>
                </c:pt>
                <c:pt idx="127">
                  <c:v>1.209068320078172</c:v>
                </c:pt>
                <c:pt idx="128">
                  <c:v>1.1924205031829118</c:v>
                </c:pt>
                <c:pt idx="129">
                  <c:v>1.1757685755509859</c:v>
                </c:pt>
                <c:pt idx="130">
                  <c:v>1.1591125385142305</c:v>
                </c:pt>
                <c:pt idx="131">
                  <c:v>1.1424523934065187</c:v>
                </c:pt>
                <c:pt idx="132">
                  <c:v>1.125788141563774</c:v>
                </c:pt>
                <c:pt idx="133">
                  <c:v>1.109119784323962</c:v>
                </c:pt>
                <c:pt idx="134">
                  <c:v>1.0924473230270926</c:v>
                </c:pt>
                <c:pt idx="135">
                  <c:v>1.0757707590152217</c:v>
                </c:pt>
                <c:pt idx="136">
                  <c:v>1.059090093632451</c:v>
                </c:pt>
                <c:pt idx="137">
                  <c:v>1.0424053282249268</c:v>
                </c:pt>
                <c:pt idx="138">
                  <c:v>1.0257164641408447</c:v>
                </c:pt>
                <c:pt idx="139">
                  <c:v>1.0090235027304466</c:v>
                </c:pt>
                <c:pt idx="140">
                  <c:v>0.99232644534601933</c:v>
                </c:pt>
                <c:pt idx="141">
                  <c:v>0.97562529334190129</c:v>
                </c:pt>
                <c:pt idx="142">
                  <c:v>0.95892004807447828</c:v>
                </c:pt>
                <c:pt idx="143">
                  <c:v>0.94221071090218544</c:v>
                </c:pt>
                <c:pt idx="144">
                  <c:v>0.92549728318550695</c:v>
                </c:pt>
                <c:pt idx="145">
                  <c:v>0.90877976628697732</c:v>
                </c:pt>
                <c:pt idx="146">
                  <c:v>0.89205816157118167</c:v>
                </c:pt>
                <c:pt idx="147">
                  <c:v>0.87533247040475515</c:v>
                </c:pt>
                <c:pt idx="148">
                  <c:v>0.8586026941563879</c:v>
                </c:pt>
                <c:pt idx="149">
                  <c:v>0.84186883419681435</c:v>
                </c:pt>
                <c:pt idx="150">
                  <c:v>0.82513089189882827</c:v>
                </c:pt>
                <c:pt idx="151">
                  <c:v>0.80838886863727344</c:v>
                </c:pt>
                <c:pt idx="152">
                  <c:v>0.79164276578904735</c:v>
                </c:pt>
                <c:pt idx="153">
                  <c:v>0.77489258473310174</c:v>
                </c:pt>
                <c:pt idx="154">
                  <c:v>0.75813832685044102</c:v>
                </c:pt>
                <c:pt idx="155">
                  <c:v>0.74137999352412476</c:v>
                </c:pt>
                <c:pt idx="156">
                  <c:v>0.72461758613926852</c:v>
                </c:pt>
                <c:pt idx="157">
                  <c:v>0.70785110608304402</c:v>
                </c:pt>
                <c:pt idx="158">
                  <c:v>0.69108055474467422</c:v>
                </c:pt>
                <c:pt idx="159">
                  <c:v>0.67430593351544343</c:v>
                </c:pt>
                <c:pt idx="160">
                  <c:v>0.6575272437886911</c:v>
                </c:pt>
                <c:pt idx="161">
                  <c:v>0.64074448695981379</c:v>
                </c:pt>
                <c:pt idx="162">
                  <c:v>0.62395766442626621</c:v>
                </c:pt>
                <c:pt idx="163">
                  <c:v>0.60716677758756099</c:v>
                </c:pt>
                <c:pt idx="164">
                  <c:v>0.59037182784526909</c:v>
                </c:pt>
                <c:pt idx="165">
                  <c:v>0.57357281660302128</c:v>
                </c:pt>
                <c:pt idx="166">
                  <c:v>0.55676974526650813</c:v>
                </c:pt>
                <c:pt idx="167">
                  <c:v>0.53996261524347677</c:v>
                </c:pt>
                <c:pt idx="168">
                  <c:v>0.52315142794373826</c:v>
                </c:pt>
                <c:pt idx="169">
                  <c:v>0.50633618477916342</c:v>
                </c:pt>
                <c:pt idx="170">
                  <c:v>0.48951688716368458</c:v>
                </c:pt>
                <c:pt idx="171">
                  <c:v>0.47269353651329482</c:v>
                </c:pt>
                <c:pt idx="172">
                  <c:v>0.4558661342460501</c:v>
                </c:pt>
                <c:pt idx="173">
                  <c:v>0.43903468178206845</c:v>
                </c:pt>
                <c:pt idx="174">
                  <c:v>0.42219918054353067</c:v>
                </c:pt>
                <c:pt idx="175">
                  <c:v>0.40535963195468305</c:v>
                </c:pt>
                <c:pt idx="176">
                  <c:v>0.38851603744183044</c:v>
                </c:pt>
                <c:pt idx="177">
                  <c:v>0.37166839843334665</c:v>
                </c:pt>
                <c:pt idx="178">
                  <c:v>0.35481671635966844</c:v>
                </c:pt>
                <c:pt idx="179">
                  <c:v>0.33796099265329776</c:v>
                </c:pt>
                <c:pt idx="180">
                  <c:v>0.32110122874880237</c:v>
                </c:pt>
                <c:pt idx="181">
                  <c:v>0.30423742608281501</c:v>
                </c:pt>
                <c:pt idx="182">
                  <c:v>0.28736958609403518</c:v>
                </c:pt>
                <c:pt idx="183">
                  <c:v>0.27049771022323066</c:v>
                </c:pt>
                <c:pt idx="184">
                  <c:v>0.25362179991323142</c:v>
                </c:pt>
                <c:pt idx="185">
                  <c:v>0.23674185660893973</c:v>
                </c:pt>
                <c:pt idx="186">
                  <c:v>0.21985788175732415</c:v>
                </c:pt>
                <c:pt idx="187">
                  <c:v>0.20296987680742157</c:v>
                </c:pt>
                <c:pt idx="188">
                  <c:v>0.18607784321033766</c:v>
                </c:pt>
                <c:pt idx="189">
                  <c:v>0.16918178241924703</c:v>
                </c:pt>
                <c:pt idx="190">
                  <c:v>0.15228169588939378</c:v>
                </c:pt>
                <c:pt idx="191">
                  <c:v>0.13537758507809242</c:v>
                </c:pt>
                <c:pt idx="192">
                  <c:v>0.11846945144472866</c:v>
                </c:pt>
                <c:pt idx="193">
                  <c:v>0.10155729645075443</c:v>
                </c:pt>
                <c:pt idx="194">
                  <c:v>8.4641121559697385E-2</c:v>
                </c:pt>
                <c:pt idx="195">
                  <c:v>6.7720928237155878E-2</c:v>
                </c:pt>
                <c:pt idx="196">
                  <c:v>5.0796717950798986E-2</c:v>
                </c:pt>
                <c:pt idx="197">
                  <c:v>3.3868492170368608E-2</c:v>
                </c:pt>
                <c:pt idx="198">
                  <c:v>1.6936252367679854E-2</c:v>
                </c:pt>
                <c:pt idx="199">
                  <c:v>1.6619722205276173E-11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CC2D-4579-B0B2-131FACCFA414}"/>
            </c:ext>
          </c:extLst>
        </c:ser>
        <c:ser>
          <c:idx val="12"/>
          <c:order val="2"/>
          <c:tx>
            <c:strRef>
              <c:f>'Couple - U sur f'!$G$27</c:f>
              <c:strCache>
                <c:ptCount val="1"/>
                <c:pt idx="0">
                  <c:v>Tem 3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f'!$F$28:$F$227</c:f>
              <c:numCache>
                <c:formatCode>General</c:formatCode>
                <c:ptCount val="200"/>
                <c:pt idx="0">
                  <c:v>0</c:v>
                </c:pt>
                <c:pt idx="1">
                  <c:v>6.0000000000000053</c:v>
                </c:pt>
                <c:pt idx="2">
                  <c:v>12.000000000000011</c:v>
                </c:pt>
                <c:pt idx="3">
                  <c:v>18.000000000000014</c:v>
                </c:pt>
                <c:pt idx="4">
                  <c:v>24.000000000000021</c:v>
                </c:pt>
                <c:pt idx="5">
                  <c:v>30.000000000000028</c:v>
                </c:pt>
                <c:pt idx="6">
                  <c:v>36.000000000000028</c:v>
                </c:pt>
                <c:pt idx="7">
                  <c:v>41.999999999999979</c:v>
                </c:pt>
                <c:pt idx="8">
                  <c:v>47.999999999999986</c:v>
                </c:pt>
                <c:pt idx="9">
                  <c:v>53.999999999999986</c:v>
                </c:pt>
                <c:pt idx="10">
                  <c:v>59.999999999999993</c:v>
                </c:pt>
                <c:pt idx="11">
                  <c:v>65.999999999999986</c:v>
                </c:pt>
                <c:pt idx="12">
                  <c:v>72</c:v>
                </c:pt>
                <c:pt idx="13">
                  <c:v>78</c:v>
                </c:pt>
                <c:pt idx="14">
                  <c:v>84.000000000000014</c:v>
                </c:pt>
                <c:pt idx="15">
                  <c:v>90.000000000000014</c:v>
                </c:pt>
                <c:pt idx="16">
                  <c:v>96.000000000000014</c:v>
                </c:pt>
                <c:pt idx="17">
                  <c:v>102.00000000000003</c:v>
                </c:pt>
                <c:pt idx="18">
                  <c:v>108.00000000000003</c:v>
                </c:pt>
                <c:pt idx="19">
                  <c:v>113.99999999999999</c:v>
                </c:pt>
                <c:pt idx="20">
                  <c:v>119.99999999999999</c:v>
                </c:pt>
                <c:pt idx="21">
                  <c:v>125.99999999999997</c:v>
                </c:pt>
                <c:pt idx="22">
                  <c:v>131.99999999999997</c:v>
                </c:pt>
                <c:pt idx="23">
                  <c:v>138</c:v>
                </c:pt>
                <c:pt idx="24">
                  <c:v>144</c:v>
                </c:pt>
                <c:pt idx="25">
                  <c:v>150</c:v>
                </c:pt>
                <c:pt idx="26">
                  <c:v>156</c:v>
                </c:pt>
                <c:pt idx="27">
                  <c:v>162</c:v>
                </c:pt>
                <c:pt idx="28">
                  <c:v>168.00000000000003</c:v>
                </c:pt>
                <c:pt idx="29">
                  <c:v>174.00000000000003</c:v>
                </c:pt>
                <c:pt idx="30">
                  <c:v>180.00000000000003</c:v>
                </c:pt>
                <c:pt idx="31">
                  <c:v>186.00000000000003</c:v>
                </c:pt>
                <c:pt idx="32">
                  <c:v>191.99999999999994</c:v>
                </c:pt>
                <c:pt idx="33">
                  <c:v>197.99999999999997</c:v>
                </c:pt>
                <c:pt idx="34">
                  <c:v>203.99999999999997</c:v>
                </c:pt>
                <c:pt idx="35">
                  <c:v>209.99999999999997</c:v>
                </c:pt>
                <c:pt idx="36">
                  <c:v>215.99999999999997</c:v>
                </c:pt>
                <c:pt idx="37">
                  <c:v>221.99999999999997</c:v>
                </c:pt>
                <c:pt idx="38">
                  <c:v>228.00000000000006</c:v>
                </c:pt>
                <c:pt idx="39">
                  <c:v>234.00000000000006</c:v>
                </c:pt>
                <c:pt idx="40">
                  <c:v>240.00000000000006</c:v>
                </c:pt>
                <c:pt idx="41">
                  <c:v>246.00000000000003</c:v>
                </c:pt>
                <c:pt idx="42">
                  <c:v>252.00000000000006</c:v>
                </c:pt>
                <c:pt idx="43">
                  <c:v>258.00000000000006</c:v>
                </c:pt>
                <c:pt idx="44">
                  <c:v>263.99999999999994</c:v>
                </c:pt>
                <c:pt idx="45">
                  <c:v>270</c:v>
                </c:pt>
                <c:pt idx="46">
                  <c:v>276</c:v>
                </c:pt>
                <c:pt idx="47">
                  <c:v>282</c:v>
                </c:pt>
                <c:pt idx="48">
                  <c:v>288</c:v>
                </c:pt>
                <c:pt idx="49">
                  <c:v>294</c:v>
                </c:pt>
                <c:pt idx="50">
                  <c:v>300</c:v>
                </c:pt>
                <c:pt idx="51">
                  <c:v>306.00000000000006</c:v>
                </c:pt>
                <c:pt idx="52">
                  <c:v>312</c:v>
                </c:pt>
                <c:pt idx="53">
                  <c:v>318.00000000000006</c:v>
                </c:pt>
                <c:pt idx="54">
                  <c:v>324</c:v>
                </c:pt>
                <c:pt idx="55">
                  <c:v>330.00000000000006</c:v>
                </c:pt>
                <c:pt idx="56">
                  <c:v>336.00000000000006</c:v>
                </c:pt>
                <c:pt idx="57">
                  <c:v>342.00000000000057</c:v>
                </c:pt>
                <c:pt idx="58">
                  <c:v>348.00000000000057</c:v>
                </c:pt>
                <c:pt idx="59">
                  <c:v>354.00000000000063</c:v>
                </c:pt>
                <c:pt idx="60">
                  <c:v>360.00000000000057</c:v>
                </c:pt>
                <c:pt idx="61">
                  <c:v>366.00000000000063</c:v>
                </c:pt>
                <c:pt idx="62">
                  <c:v>372.00000000000057</c:v>
                </c:pt>
                <c:pt idx="63">
                  <c:v>378.00000000000057</c:v>
                </c:pt>
                <c:pt idx="64">
                  <c:v>384.00000000000063</c:v>
                </c:pt>
                <c:pt idx="65">
                  <c:v>390.00000000000057</c:v>
                </c:pt>
                <c:pt idx="66">
                  <c:v>396.00000000000063</c:v>
                </c:pt>
                <c:pt idx="67">
                  <c:v>402.00000000000057</c:v>
                </c:pt>
                <c:pt idx="68">
                  <c:v>408.00000000000063</c:v>
                </c:pt>
                <c:pt idx="69">
                  <c:v>414.00000000000063</c:v>
                </c:pt>
                <c:pt idx="70">
                  <c:v>420.00000000000063</c:v>
                </c:pt>
                <c:pt idx="71">
                  <c:v>426.00000000000063</c:v>
                </c:pt>
                <c:pt idx="72">
                  <c:v>432.00000000000063</c:v>
                </c:pt>
                <c:pt idx="73">
                  <c:v>438.00000000000063</c:v>
                </c:pt>
                <c:pt idx="74">
                  <c:v>444.00000000000068</c:v>
                </c:pt>
                <c:pt idx="75">
                  <c:v>450.00000000000063</c:v>
                </c:pt>
                <c:pt idx="76">
                  <c:v>456.00000000000068</c:v>
                </c:pt>
                <c:pt idx="77">
                  <c:v>462.00000000000063</c:v>
                </c:pt>
                <c:pt idx="78">
                  <c:v>468.00000000000068</c:v>
                </c:pt>
                <c:pt idx="79">
                  <c:v>474.00000000000068</c:v>
                </c:pt>
                <c:pt idx="80">
                  <c:v>480.00000000000063</c:v>
                </c:pt>
                <c:pt idx="81">
                  <c:v>486.00000000000063</c:v>
                </c:pt>
                <c:pt idx="82">
                  <c:v>492.00000000000057</c:v>
                </c:pt>
                <c:pt idx="83">
                  <c:v>498.00000000000057</c:v>
                </c:pt>
                <c:pt idx="84">
                  <c:v>504.00000000000068</c:v>
                </c:pt>
                <c:pt idx="85">
                  <c:v>510.00000000000063</c:v>
                </c:pt>
                <c:pt idx="86">
                  <c:v>516.00000000000057</c:v>
                </c:pt>
                <c:pt idx="87">
                  <c:v>522.00000000000057</c:v>
                </c:pt>
                <c:pt idx="88">
                  <c:v>528.00000000000068</c:v>
                </c:pt>
                <c:pt idx="89">
                  <c:v>534.00000000000068</c:v>
                </c:pt>
                <c:pt idx="90">
                  <c:v>540.00000000000068</c:v>
                </c:pt>
                <c:pt idx="91">
                  <c:v>546.00000000000057</c:v>
                </c:pt>
                <c:pt idx="92">
                  <c:v>552.00000000000068</c:v>
                </c:pt>
                <c:pt idx="93">
                  <c:v>558.00000000000068</c:v>
                </c:pt>
                <c:pt idx="94">
                  <c:v>564.00000000000057</c:v>
                </c:pt>
                <c:pt idx="95">
                  <c:v>570.00000000000068</c:v>
                </c:pt>
                <c:pt idx="96">
                  <c:v>576.00000000000057</c:v>
                </c:pt>
                <c:pt idx="97">
                  <c:v>582.00000000000057</c:v>
                </c:pt>
                <c:pt idx="98">
                  <c:v>588.00000000000057</c:v>
                </c:pt>
                <c:pt idx="99">
                  <c:v>594.00000000000068</c:v>
                </c:pt>
                <c:pt idx="100">
                  <c:v>594.05999999999995</c:v>
                </c:pt>
                <c:pt idx="101">
                  <c:v>594.11999999999944</c:v>
                </c:pt>
                <c:pt idx="102">
                  <c:v>594.17999999999881</c:v>
                </c:pt>
                <c:pt idx="103">
                  <c:v>594.2399999999983</c:v>
                </c:pt>
                <c:pt idx="104">
                  <c:v>594.29999999999757</c:v>
                </c:pt>
                <c:pt idx="105">
                  <c:v>594.35999999999706</c:v>
                </c:pt>
                <c:pt idx="106">
                  <c:v>594.41999999999643</c:v>
                </c:pt>
                <c:pt idx="107">
                  <c:v>594.47999999999581</c:v>
                </c:pt>
                <c:pt idx="108">
                  <c:v>594.5399999999953</c:v>
                </c:pt>
                <c:pt idx="109">
                  <c:v>594.59999999999468</c:v>
                </c:pt>
                <c:pt idx="110">
                  <c:v>594.65999999999417</c:v>
                </c:pt>
                <c:pt idx="111">
                  <c:v>594.71999999999355</c:v>
                </c:pt>
                <c:pt idx="112">
                  <c:v>594.77999999999292</c:v>
                </c:pt>
                <c:pt idx="113">
                  <c:v>594.8399999999923</c:v>
                </c:pt>
                <c:pt idx="114">
                  <c:v>594.89999999999179</c:v>
                </c:pt>
                <c:pt idx="115">
                  <c:v>594.95999999999117</c:v>
                </c:pt>
                <c:pt idx="116">
                  <c:v>595.01999999999055</c:v>
                </c:pt>
                <c:pt idx="117">
                  <c:v>595.07999999998992</c:v>
                </c:pt>
                <c:pt idx="118">
                  <c:v>595.13999999998941</c:v>
                </c:pt>
                <c:pt idx="119">
                  <c:v>595.19999999998868</c:v>
                </c:pt>
                <c:pt idx="120">
                  <c:v>595.25999999998817</c:v>
                </c:pt>
                <c:pt idx="121">
                  <c:v>595.31999999998754</c:v>
                </c:pt>
                <c:pt idx="122">
                  <c:v>595.37999999998692</c:v>
                </c:pt>
                <c:pt idx="123">
                  <c:v>595.4399999999863</c:v>
                </c:pt>
                <c:pt idx="124">
                  <c:v>595.49999999998579</c:v>
                </c:pt>
                <c:pt idx="125">
                  <c:v>595.55999999998505</c:v>
                </c:pt>
                <c:pt idx="126">
                  <c:v>595.61999999998466</c:v>
                </c:pt>
                <c:pt idx="127">
                  <c:v>595.67999999998392</c:v>
                </c:pt>
                <c:pt idx="128">
                  <c:v>595.73999999998341</c:v>
                </c:pt>
                <c:pt idx="129">
                  <c:v>595.79999999998267</c:v>
                </c:pt>
                <c:pt idx="130">
                  <c:v>595.85999999998216</c:v>
                </c:pt>
                <c:pt idx="131">
                  <c:v>595.91999999998154</c:v>
                </c:pt>
                <c:pt idx="132">
                  <c:v>595.97999999998103</c:v>
                </c:pt>
                <c:pt idx="133">
                  <c:v>596.03999999998041</c:v>
                </c:pt>
                <c:pt idx="134">
                  <c:v>596.09999999997979</c:v>
                </c:pt>
                <c:pt idx="135">
                  <c:v>596.15999999997916</c:v>
                </c:pt>
                <c:pt idx="136">
                  <c:v>596.21999999997865</c:v>
                </c:pt>
                <c:pt idx="137">
                  <c:v>596.27999999997803</c:v>
                </c:pt>
                <c:pt idx="138">
                  <c:v>596.33999999997752</c:v>
                </c:pt>
                <c:pt idx="139">
                  <c:v>596.3999999999769</c:v>
                </c:pt>
                <c:pt idx="140">
                  <c:v>596.45999999997628</c:v>
                </c:pt>
                <c:pt idx="141">
                  <c:v>596.51999999997565</c:v>
                </c:pt>
                <c:pt idx="142">
                  <c:v>596.57999999997503</c:v>
                </c:pt>
                <c:pt idx="143">
                  <c:v>596.63999999997463</c:v>
                </c:pt>
                <c:pt idx="144">
                  <c:v>596.6999999999739</c:v>
                </c:pt>
                <c:pt idx="145">
                  <c:v>596.75999999997339</c:v>
                </c:pt>
                <c:pt idx="146">
                  <c:v>596.81999999997265</c:v>
                </c:pt>
                <c:pt idx="147">
                  <c:v>596.87999999997214</c:v>
                </c:pt>
                <c:pt idx="148">
                  <c:v>596.93999999997152</c:v>
                </c:pt>
                <c:pt idx="149">
                  <c:v>596.9999999999709</c:v>
                </c:pt>
                <c:pt idx="150">
                  <c:v>597.05999999997027</c:v>
                </c:pt>
                <c:pt idx="151">
                  <c:v>597.11999999996965</c:v>
                </c:pt>
                <c:pt idx="152">
                  <c:v>597.17999999996903</c:v>
                </c:pt>
                <c:pt idx="153">
                  <c:v>597.23999999996852</c:v>
                </c:pt>
                <c:pt idx="154">
                  <c:v>597.29999999996778</c:v>
                </c:pt>
                <c:pt idx="155">
                  <c:v>597.35999999996739</c:v>
                </c:pt>
                <c:pt idx="156">
                  <c:v>597.41999999996665</c:v>
                </c:pt>
                <c:pt idx="157">
                  <c:v>597.47999999996614</c:v>
                </c:pt>
                <c:pt idx="158">
                  <c:v>597.53999999996552</c:v>
                </c:pt>
                <c:pt idx="159">
                  <c:v>597.59999999996489</c:v>
                </c:pt>
                <c:pt idx="160">
                  <c:v>597.65999999996427</c:v>
                </c:pt>
                <c:pt idx="161">
                  <c:v>597.71999999996376</c:v>
                </c:pt>
                <c:pt idx="162">
                  <c:v>597.77999999996314</c:v>
                </c:pt>
                <c:pt idx="163">
                  <c:v>597.83999999996263</c:v>
                </c:pt>
                <c:pt idx="164">
                  <c:v>597.89999999996189</c:v>
                </c:pt>
                <c:pt idx="165">
                  <c:v>597.95999999996138</c:v>
                </c:pt>
                <c:pt idx="166">
                  <c:v>598.01999999996065</c:v>
                </c:pt>
                <c:pt idx="167">
                  <c:v>598.07999999996025</c:v>
                </c:pt>
                <c:pt idx="168">
                  <c:v>598.13999999995963</c:v>
                </c:pt>
                <c:pt idx="169">
                  <c:v>598.199999999959</c:v>
                </c:pt>
                <c:pt idx="170">
                  <c:v>598.25999999995838</c:v>
                </c:pt>
                <c:pt idx="171">
                  <c:v>598.31999999995776</c:v>
                </c:pt>
                <c:pt idx="172">
                  <c:v>598.37999999995736</c:v>
                </c:pt>
                <c:pt idx="173">
                  <c:v>598.43999999995663</c:v>
                </c:pt>
                <c:pt idx="174">
                  <c:v>598.49999999995612</c:v>
                </c:pt>
                <c:pt idx="175">
                  <c:v>598.55999999995549</c:v>
                </c:pt>
                <c:pt idx="176">
                  <c:v>598.61999999995487</c:v>
                </c:pt>
                <c:pt idx="177">
                  <c:v>598.67999999995425</c:v>
                </c:pt>
                <c:pt idx="178">
                  <c:v>598.73999999995374</c:v>
                </c:pt>
                <c:pt idx="179">
                  <c:v>598.799999999953</c:v>
                </c:pt>
                <c:pt idx="180">
                  <c:v>598.85999999995249</c:v>
                </c:pt>
                <c:pt idx="181">
                  <c:v>598.91999999995176</c:v>
                </c:pt>
                <c:pt idx="182">
                  <c:v>598.97999999995125</c:v>
                </c:pt>
                <c:pt idx="183">
                  <c:v>599.03999999995062</c:v>
                </c:pt>
                <c:pt idx="184">
                  <c:v>599.09999999995011</c:v>
                </c:pt>
                <c:pt idx="185">
                  <c:v>599.15999999994949</c:v>
                </c:pt>
                <c:pt idx="186">
                  <c:v>599.21999999994887</c:v>
                </c:pt>
                <c:pt idx="187">
                  <c:v>599.27999999994825</c:v>
                </c:pt>
                <c:pt idx="188">
                  <c:v>599.33999999994774</c:v>
                </c:pt>
                <c:pt idx="189">
                  <c:v>599.399999999947</c:v>
                </c:pt>
                <c:pt idx="190">
                  <c:v>599.4599999999466</c:v>
                </c:pt>
                <c:pt idx="191">
                  <c:v>599.51999999994587</c:v>
                </c:pt>
                <c:pt idx="192">
                  <c:v>599.57999999994536</c:v>
                </c:pt>
                <c:pt idx="193">
                  <c:v>599.63999999994462</c:v>
                </c:pt>
                <c:pt idx="194">
                  <c:v>599.69999999994411</c:v>
                </c:pt>
                <c:pt idx="195">
                  <c:v>599.75999999994349</c:v>
                </c:pt>
                <c:pt idx="196">
                  <c:v>599.81999999994298</c:v>
                </c:pt>
                <c:pt idx="197">
                  <c:v>599.87999999994236</c:v>
                </c:pt>
                <c:pt idx="198">
                  <c:v>599.93999999994173</c:v>
                </c:pt>
                <c:pt idx="199">
                  <c:v>599.99999999994111</c:v>
                </c:pt>
              </c:numCache>
            </c:numRef>
          </c:xVal>
          <c:yVal>
            <c:numRef>
              <c:f>'Couple - U sur f'!$G$28:$G$227</c:f>
              <c:numCache>
                <c:formatCode>General</c:formatCode>
                <c:ptCount val="200"/>
                <c:pt idx="0">
                  <c:v>22.778410714444849</c:v>
                </c:pt>
                <c:pt idx="1">
                  <c:v>22.948231018046823</c:v>
                </c:pt>
                <c:pt idx="2">
                  <c:v>23.120208952624942</c:v>
                </c:pt>
                <c:pt idx="3">
                  <c:v>23.294372190629456</c:v>
                </c:pt>
                <c:pt idx="4">
                  <c:v>23.470748119507732</c:v>
                </c:pt>
                <c:pt idx="5">
                  <c:v>23.649363766015512</c:v>
                </c:pt>
                <c:pt idx="6">
                  <c:v>23.83024571296896</c:v>
                </c:pt>
                <c:pt idx="7">
                  <c:v>24.013420007753759</c:v>
                </c:pt>
                <c:pt idx="8">
                  <c:v>24.198912061845302</c:v>
                </c:pt>
                <c:pt idx="9">
                  <c:v>24.386746540526687</c:v>
                </c:pt>
                <c:pt idx="10">
                  <c:v>24.576947241916766</c:v>
                </c:pt>
                <c:pt idx="11">
                  <c:v>24.769536964339892</c:v>
                </c:pt>
                <c:pt idx="12">
                  <c:v>24.964537360980536</c:v>
                </c:pt>
                <c:pt idx="13">
                  <c:v>25.16196878066911</c:v>
                </c:pt>
                <c:pt idx="14">
                  <c:v>25.361850093539864</c:v>
                </c:pt>
                <c:pt idx="15">
                  <c:v>25.564198500186155</c:v>
                </c:pt>
                <c:pt idx="16">
                  <c:v>25.769029322811946</c:v>
                </c:pt>
                <c:pt idx="17">
                  <c:v>25.976355776740583</c:v>
                </c:pt>
                <c:pt idx="18">
                  <c:v>26.186188720490744</c:v>
                </c:pt>
                <c:pt idx="19">
                  <c:v>26.398536382464759</c:v>
                </c:pt>
                <c:pt idx="20">
                  <c:v>26.613404062113911</c:v>
                </c:pt>
                <c:pt idx="21">
                  <c:v>26.830793803248735</c:v>
                </c:pt>
                <c:pt idx="22">
                  <c:v>27.050704036946868</c:v>
                </c:pt>
                <c:pt idx="23">
                  <c:v>27.273129191276226</c:v>
                </c:pt>
                <c:pt idx="24">
                  <c:v>27.49805926479463</c:v>
                </c:pt>
                <c:pt idx="25">
                  <c:v>27.725479360507201</c:v>
                </c:pt>
                <c:pt idx="26">
                  <c:v>27.955369176657495</c:v>
                </c:pt>
                <c:pt idx="27">
                  <c:v>28.187702450395527</c:v>
                </c:pt>
                <c:pt idx="28">
                  <c:v>28.422446350003447</c:v>
                </c:pt>
                <c:pt idx="29">
                  <c:v>28.65956081096509</c:v>
                </c:pt>
                <c:pt idx="30">
                  <c:v>28.898997810736365</c:v>
                </c:pt>
                <c:pt idx="31">
                  <c:v>29.140700576608026</c:v>
                </c:pt>
                <c:pt idx="32">
                  <c:v>29.384602720546201</c:v>
                </c:pt>
                <c:pt idx="33">
                  <c:v>29.630627294348926</c:v>
                </c:pt>
                <c:pt idx="34">
                  <c:v>29.878685757864403</c:v>
                </c:pt>
                <c:pt idx="35">
                  <c:v>30.128676852377644</c:v>
                </c:pt>
                <c:pt idx="36">
                  <c:v>30.38048537058339</c:v>
                </c:pt>
                <c:pt idx="37">
                  <c:v>30.633980813823726</c:v>
                </c:pt>
                <c:pt idx="38">
                  <c:v>30.889015926476528</c:v>
                </c:pt>
                <c:pt idx="39">
                  <c:v>31.145425096535131</c:v>
                </c:pt>
                <c:pt idx="40">
                  <c:v>31.403022610521145</c:v>
                </c:pt>
                <c:pt idx="41">
                  <c:v>31.661600749920904</c:v>
                </c:pt>
                <c:pt idx="42">
                  <c:v>31.92092771533656</c:v>
                </c:pt>
                <c:pt idx="43">
                  <c:v>32.180745363497643</c:v>
                </c:pt>
                <c:pt idx="44">
                  <c:v>32.440766741197464</c:v>
                </c:pt>
                <c:pt idx="45">
                  <c:v>32.700673399109355</c:v>
                </c:pt>
                <c:pt idx="46">
                  <c:v>32.960112467316669</c:v>
                </c:pt>
                <c:pt idx="47">
                  <c:v>33.218693473274982</c:v>
                </c:pt>
                <c:pt idx="48">
                  <c:v>33.475984881841775</c:v>
                </c:pt>
                <c:pt idx="49">
                  <c:v>33.731510335989782</c:v>
                </c:pt>
                <c:pt idx="50">
                  <c:v>33.984744575907371</c:v>
                </c:pt>
                <c:pt idx="51">
                  <c:v>34.235109013434908</c:v>
                </c:pt>
                <c:pt idx="52">
                  <c:v>34.481966938257251</c:v>
                </c:pt>
                <c:pt idx="53">
                  <c:v>34.724618332050078</c:v>
                </c:pt>
                <c:pt idx="54">
                  <c:v>34.96229426696376</c:v>
                </c:pt>
                <c:pt idx="55">
                  <c:v>35.194150865547421</c:v>
                </c:pt>
                <c:pt idx="56">
                  <c:v>35.419262800617034</c:v>
                </c:pt>
                <c:pt idx="57">
                  <c:v>35.636616315839582</c:v>
                </c:pt>
                <c:pt idx="58">
                  <c:v>35.845101751157095</c:v>
                </c:pt>
                <c:pt idx="59">
                  <c:v>36.043505561874291</c:v>
                </c:pt>
                <c:pt idx="60">
                  <c:v>36.230501826586718</c:v>
                </c:pt>
                <c:pt idx="61">
                  <c:v>36.404643247501625</c:v>
                </c:pt>
                <c:pt idx="62">
                  <c:v>36.564351657520817</c:v>
                </c:pt>
                <c:pt idx="63">
                  <c:v>36.707908062204162</c:v>
                </c:pt>
                <c:pt idx="64">
                  <c:v>36.833442261972692</c:v>
                </c:pt>
                <c:pt idx="65">
                  <c:v>36.938922121269272</c:v>
                </c:pt>
                <c:pt idx="66">
                  <c:v>37.02214257756912</c:v>
                </c:pt>
                <c:pt idx="67">
                  <c:v>37.080714514882565</c:v>
                </c:pt>
                <c:pt idx="68">
                  <c:v>37.112053664519856</c:v>
                </c:pt>
                <c:pt idx="69">
                  <c:v>37.113369741220033</c:v>
                </c:pt>
                <c:pt idx="70">
                  <c:v>37.081656076088883</c:v>
                </c:pt>
                <c:pt idx="71">
                  <c:v>37.013680069874589</c:v>
                </c:pt>
                <c:pt idx="72">
                  <c:v>36.905974861510998</c:v>
                </c:pt>
                <c:pt idx="73">
                  <c:v>36.754832687883251</c:v>
                </c:pt>
                <c:pt idx="74">
                  <c:v>36.556300501323044</c:v>
                </c:pt>
                <c:pt idx="75">
                  <c:v>36.306178510728785</c:v>
                </c:pt>
                <c:pt idx="76">
                  <c:v>36.000022418924388</c:v>
                </c:pt>
                <c:pt idx="77">
                  <c:v>35.633150240322813</c:v>
                </c:pt>
                <c:pt idx="78">
                  <c:v>35.200654695153361</c:v>
                </c:pt>
                <c:pt idx="79">
                  <c:v>34.697422283702636</c:v>
                </c:pt>
                <c:pt idx="80">
                  <c:v>34.118160238367537</c:v>
                </c:pt>
                <c:pt idx="81">
                  <c:v>33.457432622551536</c:v>
                </c:pt>
                <c:pt idx="82">
                  <c:v>32.709706880594283</c:v>
                </c:pt>
                <c:pt idx="83">
                  <c:v>31.869412126262461</c:v>
                </c:pt>
                <c:pt idx="84">
                  <c:v>30.931010370465973</c:v>
                </c:pt>
                <c:pt idx="85">
                  <c:v>29.889081711295407</c:v>
                </c:pt>
                <c:pt idx="86">
                  <c:v>28.738424219626424</c:v>
                </c:pt>
                <c:pt idx="87">
                  <c:v>27.474168830413166</c:v>
                </c:pt>
                <c:pt idx="88">
                  <c:v>26.091908975452078</c:v>
                </c:pt>
                <c:pt idx="89">
                  <c:v>24.587843956184155</c:v>
                </c:pt>
                <c:pt idx="90">
                  <c:v>22.958934153672065</c:v>
                </c:pt>
                <c:pt idx="91">
                  <c:v>21.203065120742973</c:v>
                </c:pt>
                <c:pt idx="92">
                  <c:v>19.319216431393887</c:v>
                </c:pt>
                <c:pt idx="93">
                  <c:v>17.307629931331327</c:v>
                </c:pt>
                <c:pt idx="94">
                  <c:v>15.169970823204178</c:v>
                </c:pt>
                <c:pt idx="95">
                  <c:v>12.90947393838476</c:v>
                </c:pt>
                <c:pt idx="96">
                  <c:v>10.531066722914591</c:v>
                </c:pt>
                <c:pt idx="97">
                  <c:v>8.0414600393104116</c:v>
                </c:pt>
                <c:pt idx="98">
                  <c:v>5.4491979968335889</c:v>
                </c:pt>
                <c:pt idx="99">
                  <c:v>2.7646587877358852</c:v>
                </c:pt>
                <c:pt idx="100">
                  <c:v>2.7373870885327705</c:v>
                </c:pt>
                <c:pt idx="101">
                  <c:v>2.71010737646519</c:v>
                </c:pt>
                <c:pt idx="102">
                  <c:v>2.6828196645845774</c:v>
                </c:pt>
                <c:pt idx="103">
                  <c:v>2.6555239659590888</c:v>
                </c:pt>
                <c:pt idx="104">
                  <c:v>2.6282202936735897</c:v>
                </c:pt>
                <c:pt idx="105">
                  <c:v>2.6009086608296319</c:v>
                </c:pt>
                <c:pt idx="106">
                  <c:v>2.5735890805454558</c:v>
                </c:pt>
                <c:pt idx="107">
                  <c:v>2.5462615659559593</c:v>
                </c:pt>
                <c:pt idx="108">
                  <c:v>2.5189261302126913</c:v>
                </c:pt>
                <c:pt idx="109">
                  <c:v>2.4915827864838325</c:v>
                </c:pt>
                <c:pt idx="110">
                  <c:v>2.4642315479541872</c:v>
                </c:pt>
                <c:pt idx="111">
                  <c:v>2.4368724278251555</c:v>
                </c:pt>
                <c:pt idx="112">
                  <c:v>2.4095054393147319</c:v>
                </c:pt>
                <c:pt idx="113">
                  <c:v>2.3821305956574861</c:v>
                </c:pt>
                <c:pt idx="114">
                  <c:v>2.3547479101045345</c:v>
                </c:pt>
                <c:pt idx="115">
                  <c:v>2.3273573959235474</c:v>
                </c:pt>
                <c:pt idx="116">
                  <c:v>2.2999590663987188</c:v>
                </c:pt>
                <c:pt idx="117">
                  <c:v>2.2725529348307529</c:v>
                </c:pt>
                <c:pt idx="118">
                  <c:v>2.2451390145368526</c:v>
                </c:pt>
                <c:pt idx="119">
                  <c:v>2.2177173188506987</c:v>
                </c:pt>
                <c:pt idx="120">
                  <c:v>2.1902878611224366</c:v>
                </c:pt>
                <c:pt idx="121">
                  <c:v>2.1628506547186639</c:v>
                </c:pt>
                <c:pt idx="122">
                  <c:v>2.1354057130224131</c:v>
                </c:pt>
                <c:pt idx="123">
                  <c:v>2.1079530494331244</c:v>
                </c:pt>
                <c:pt idx="124">
                  <c:v>2.0804926773666477</c:v>
                </c:pt>
                <c:pt idx="125">
                  <c:v>2.0530246102552181</c:v>
                </c:pt>
                <c:pt idx="126">
                  <c:v>2.025548861547438</c:v>
                </c:pt>
                <c:pt idx="127">
                  <c:v>1.9980654447082655</c:v>
                </c:pt>
                <c:pt idx="128">
                  <c:v>1.9705743732189929</c:v>
                </c:pt>
                <c:pt idx="129">
                  <c:v>1.9430756605772361</c:v>
                </c:pt>
                <c:pt idx="130">
                  <c:v>1.9155693202969175</c:v>
                </c:pt>
                <c:pt idx="131">
                  <c:v>1.8880553659082406</c:v>
                </c:pt>
                <c:pt idx="132">
                  <c:v>1.8605338109576874</c:v>
                </c:pt>
                <c:pt idx="133">
                  <c:v>1.8330046690079942</c:v>
                </c:pt>
                <c:pt idx="134">
                  <c:v>1.8054679536381355</c:v>
                </c:pt>
                <c:pt idx="135">
                  <c:v>1.7779236784433086</c:v>
                </c:pt>
                <c:pt idx="136">
                  <c:v>1.7503718570349174</c:v>
                </c:pt>
                <c:pt idx="137">
                  <c:v>1.7228125030405523</c:v>
                </c:pt>
                <c:pt idx="138">
                  <c:v>1.6952456301039791</c:v>
                </c:pt>
                <c:pt idx="139">
                  <c:v>1.6676712518851182</c:v>
                </c:pt>
                <c:pt idx="140">
                  <c:v>1.6400893820600242</c:v>
                </c:pt>
                <c:pt idx="141">
                  <c:v>1.6125000343208786</c:v>
                </c:pt>
                <c:pt idx="142">
                  <c:v>1.584903222375966</c:v>
                </c:pt>
                <c:pt idx="143">
                  <c:v>1.5572989599496581</c:v>
                </c:pt>
                <c:pt idx="144">
                  <c:v>1.5296872607823961</c:v>
                </c:pt>
                <c:pt idx="145">
                  <c:v>1.5020681386306756</c:v>
                </c:pt>
                <c:pt idx="146">
                  <c:v>1.4744416072670277</c:v>
                </c:pt>
                <c:pt idx="147">
                  <c:v>1.4468076804800001</c:v>
                </c:pt>
                <c:pt idx="148">
                  <c:v>1.419166372074147</c:v>
                </c:pt>
                <c:pt idx="149">
                  <c:v>1.3915176958699962</c:v>
                </c:pt>
                <c:pt idx="150">
                  <c:v>1.3638616657040508</c:v>
                </c:pt>
                <c:pt idx="151">
                  <c:v>1.3361982954287588</c:v>
                </c:pt>
                <c:pt idx="152">
                  <c:v>1.3085275989124989</c:v>
                </c:pt>
                <c:pt idx="153">
                  <c:v>1.2808495900395649</c:v>
                </c:pt>
                <c:pt idx="154">
                  <c:v>1.2531642827101432</c:v>
                </c:pt>
                <c:pt idx="155">
                  <c:v>1.2254716908402987</c:v>
                </c:pt>
                <c:pt idx="156">
                  <c:v>1.1977718283619572</c:v>
                </c:pt>
                <c:pt idx="157">
                  <c:v>1.1700647092228875</c:v>
                </c:pt>
                <c:pt idx="158">
                  <c:v>1.1423503473866747</c:v>
                </c:pt>
                <c:pt idx="159">
                  <c:v>1.1146287568327171</c:v>
                </c:pt>
                <c:pt idx="160">
                  <c:v>1.0868999515561979</c:v>
                </c:pt>
                <c:pt idx="161">
                  <c:v>1.0591639455680695</c:v>
                </c:pt>
                <c:pt idx="162">
                  <c:v>1.0314207528950357</c:v>
                </c:pt>
                <c:pt idx="163">
                  <c:v>1.0036703875795325</c:v>
                </c:pt>
                <c:pt idx="164">
                  <c:v>0.97591286367971108</c:v>
                </c:pt>
                <c:pt idx="165">
                  <c:v>0.94814819526941685</c:v>
                </c:pt>
                <c:pt idx="166">
                  <c:v>0.9203763964381767</c:v>
                </c:pt>
                <c:pt idx="167">
                  <c:v>0.89259748129116778</c:v>
                </c:pt>
                <c:pt idx="168">
                  <c:v>0.86481146394921549</c:v>
                </c:pt>
                <c:pt idx="169">
                  <c:v>0.83701835854876372</c:v>
                </c:pt>
                <c:pt idx="170">
                  <c:v>0.8092181792418599</c:v>
                </c:pt>
                <c:pt idx="171">
                  <c:v>0.78141094019613422</c:v>
                </c:pt>
                <c:pt idx="172">
                  <c:v>0.75359665559478306</c:v>
                </c:pt>
                <c:pt idx="173">
                  <c:v>0.72577533963654794</c:v>
                </c:pt>
                <c:pt idx="174">
                  <c:v>0.69794700653569797</c:v>
                </c:pt>
                <c:pt idx="175">
                  <c:v>0.67011167052201326</c:v>
                </c:pt>
                <c:pt idx="176">
                  <c:v>0.64226934584075424</c:v>
                </c:pt>
                <c:pt idx="177">
                  <c:v>0.61442004675265938</c:v>
                </c:pt>
                <c:pt idx="178">
                  <c:v>0.58656378753391503</c:v>
                </c:pt>
                <c:pt idx="179">
                  <c:v>0.55870058247613863</c:v>
                </c:pt>
                <c:pt idx="180">
                  <c:v>0.53083044588636019</c:v>
                </c:pt>
                <c:pt idx="181">
                  <c:v>0.50295339208700107</c:v>
                </c:pt>
                <c:pt idx="182">
                  <c:v>0.47506943541585639</c:v>
                </c:pt>
                <c:pt idx="183">
                  <c:v>0.44717859022607692</c:v>
                </c:pt>
                <c:pt idx="184">
                  <c:v>0.41928087088613969</c:v>
                </c:pt>
                <c:pt idx="185">
                  <c:v>0.39137629177984323</c:v>
                </c:pt>
                <c:pt idx="186">
                  <c:v>0.36346486730627853</c:v>
                </c:pt>
                <c:pt idx="187">
                  <c:v>0.33554661187981083</c:v>
                </c:pt>
                <c:pt idx="188">
                  <c:v>0.30762153993006042</c:v>
                </c:pt>
                <c:pt idx="189">
                  <c:v>0.2796896659018821</c:v>
                </c:pt>
                <c:pt idx="190">
                  <c:v>0.25175100425534574</c:v>
                </c:pt>
                <c:pt idx="191">
                  <c:v>0.223805569465717</c:v>
                </c:pt>
                <c:pt idx="192">
                  <c:v>0.19585337602343747</c:v>
                </c:pt>
                <c:pt idx="193">
                  <c:v>0.16789443843409621</c:v>
                </c:pt>
                <c:pt idx="194">
                  <c:v>0.13992877121842448</c:v>
                </c:pt>
                <c:pt idx="195">
                  <c:v>0.11195638891226616</c:v>
                </c:pt>
                <c:pt idx="196">
                  <c:v>8.3977306066557275E-2</c:v>
                </c:pt>
                <c:pt idx="197">
                  <c:v>5.5991537247307994E-2</c:v>
                </c:pt>
                <c:pt idx="198">
                  <c:v>2.7999097035582576E-2</c:v>
                </c:pt>
                <c:pt idx="199">
                  <c:v>2.7475815207034835E-11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CC2D-4579-B0B2-131FACCFA414}"/>
            </c:ext>
          </c:extLst>
        </c:ser>
        <c:ser>
          <c:idx val="13"/>
          <c:order val="3"/>
          <c:tx>
            <c:strRef>
              <c:f>'Couple - U sur f'!$I$27</c:f>
              <c:strCache>
                <c:ptCount val="1"/>
                <c:pt idx="0">
                  <c:v>Tem 4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f'!$H$28:$H$227</c:f>
              <c:numCache>
                <c:formatCode>General</c:formatCode>
                <c:ptCount val="200"/>
                <c:pt idx="0">
                  <c:v>0</c:v>
                </c:pt>
                <c:pt idx="1">
                  <c:v>9.0000000000000071</c:v>
                </c:pt>
                <c:pt idx="2">
                  <c:v>18.000000000000014</c:v>
                </c:pt>
                <c:pt idx="3">
                  <c:v>27.000000000000025</c:v>
                </c:pt>
                <c:pt idx="4">
                  <c:v>36.000000000000028</c:v>
                </c:pt>
                <c:pt idx="5">
                  <c:v>45.000000000000043</c:v>
                </c:pt>
                <c:pt idx="6">
                  <c:v>54.00000000000005</c:v>
                </c:pt>
                <c:pt idx="7">
                  <c:v>62.99999999999995</c:v>
                </c:pt>
                <c:pt idx="8">
                  <c:v>71.999999999999957</c:v>
                </c:pt>
                <c:pt idx="9">
                  <c:v>80.999999999999972</c:v>
                </c:pt>
                <c:pt idx="10">
                  <c:v>89.999999999999972</c:v>
                </c:pt>
                <c:pt idx="11">
                  <c:v>98.999999999999986</c:v>
                </c:pt>
                <c:pt idx="12">
                  <c:v>107.99999999999999</c:v>
                </c:pt>
                <c:pt idx="13">
                  <c:v>117</c:v>
                </c:pt>
                <c:pt idx="14">
                  <c:v>126</c:v>
                </c:pt>
                <c:pt idx="15">
                  <c:v>135.00000000000003</c:v>
                </c:pt>
                <c:pt idx="16">
                  <c:v>144.00000000000003</c:v>
                </c:pt>
                <c:pt idx="17">
                  <c:v>153.00000000000006</c:v>
                </c:pt>
                <c:pt idx="18">
                  <c:v>162.00000000000003</c:v>
                </c:pt>
                <c:pt idx="19">
                  <c:v>170.99999999999994</c:v>
                </c:pt>
                <c:pt idx="20">
                  <c:v>179.99999999999994</c:v>
                </c:pt>
                <c:pt idx="21">
                  <c:v>188.99999999999997</c:v>
                </c:pt>
                <c:pt idx="22">
                  <c:v>197.99999999999997</c:v>
                </c:pt>
                <c:pt idx="23">
                  <c:v>206.99999999999997</c:v>
                </c:pt>
                <c:pt idx="24">
                  <c:v>215.99999999999997</c:v>
                </c:pt>
                <c:pt idx="25">
                  <c:v>225</c:v>
                </c:pt>
                <c:pt idx="26">
                  <c:v>234</c:v>
                </c:pt>
                <c:pt idx="27">
                  <c:v>243</c:v>
                </c:pt>
                <c:pt idx="28">
                  <c:v>252</c:v>
                </c:pt>
                <c:pt idx="29">
                  <c:v>261.00000000000006</c:v>
                </c:pt>
                <c:pt idx="30">
                  <c:v>270.00000000000006</c:v>
                </c:pt>
                <c:pt idx="31">
                  <c:v>279</c:v>
                </c:pt>
                <c:pt idx="32">
                  <c:v>288</c:v>
                </c:pt>
                <c:pt idx="33">
                  <c:v>296.99999999999994</c:v>
                </c:pt>
                <c:pt idx="34">
                  <c:v>306</c:v>
                </c:pt>
                <c:pt idx="35">
                  <c:v>315</c:v>
                </c:pt>
                <c:pt idx="36">
                  <c:v>324</c:v>
                </c:pt>
                <c:pt idx="37">
                  <c:v>333</c:v>
                </c:pt>
                <c:pt idx="38">
                  <c:v>341.99999999999994</c:v>
                </c:pt>
                <c:pt idx="39">
                  <c:v>351</c:v>
                </c:pt>
                <c:pt idx="40">
                  <c:v>360</c:v>
                </c:pt>
                <c:pt idx="41">
                  <c:v>369</c:v>
                </c:pt>
                <c:pt idx="42">
                  <c:v>378</c:v>
                </c:pt>
                <c:pt idx="43">
                  <c:v>387</c:v>
                </c:pt>
                <c:pt idx="44">
                  <c:v>395.99999999999994</c:v>
                </c:pt>
                <c:pt idx="45">
                  <c:v>404.99999999999994</c:v>
                </c:pt>
                <c:pt idx="46">
                  <c:v>413.99999999999994</c:v>
                </c:pt>
                <c:pt idx="47">
                  <c:v>422.99999999999994</c:v>
                </c:pt>
                <c:pt idx="48">
                  <c:v>431.99999999999994</c:v>
                </c:pt>
                <c:pt idx="49">
                  <c:v>441</c:v>
                </c:pt>
                <c:pt idx="50">
                  <c:v>450</c:v>
                </c:pt>
                <c:pt idx="51">
                  <c:v>458.99999999999994</c:v>
                </c:pt>
                <c:pt idx="52">
                  <c:v>468</c:v>
                </c:pt>
                <c:pt idx="53">
                  <c:v>477</c:v>
                </c:pt>
                <c:pt idx="54">
                  <c:v>486</c:v>
                </c:pt>
                <c:pt idx="55">
                  <c:v>495</c:v>
                </c:pt>
                <c:pt idx="56">
                  <c:v>504</c:v>
                </c:pt>
                <c:pt idx="57">
                  <c:v>513.00000000000091</c:v>
                </c:pt>
                <c:pt idx="58">
                  <c:v>522.00000000000091</c:v>
                </c:pt>
                <c:pt idx="59">
                  <c:v>531.00000000000091</c:v>
                </c:pt>
                <c:pt idx="60">
                  <c:v>540.00000000000091</c:v>
                </c:pt>
                <c:pt idx="61">
                  <c:v>549.00000000000091</c:v>
                </c:pt>
                <c:pt idx="62">
                  <c:v>558.00000000000091</c:v>
                </c:pt>
                <c:pt idx="63">
                  <c:v>567.00000000000091</c:v>
                </c:pt>
                <c:pt idx="64">
                  <c:v>576.00000000000091</c:v>
                </c:pt>
                <c:pt idx="65">
                  <c:v>585.00000000000091</c:v>
                </c:pt>
                <c:pt idx="66">
                  <c:v>594.00000000000102</c:v>
                </c:pt>
                <c:pt idx="67">
                  <c:v>603.00000000000102</c:v>
                </c:pt>
                <c:pt idx="68">
                  <c:v>612.00000000000091</c:v>
                </c:pt>
                <c:pt idx="69">
                  <c:v>621.00000000000091</c:v>
                </c:pt>
                <c:pt idx="70">
                  <c:v>630.00000000000091</c:v>
                </c:pt>
                <c:pt idx="71">
                  <c:v>639.00000000000102</c:v>
                </c:pt>
                <c:pt idx="72">
                  <c:v>648.0000000000008</c:v>
                </c:pt>
                <c:pt idx="73">
                  <c:v>657.0000000000008</c:v>
                </c:pt>
                <c:pt idx="74">
                  <c:v>666.0000000000008</c:v>
                </c:pt>
                <c:pt idx="75">
                  <c:v>675.00000000000091</c:v>
                </c:pt>
                <c:pt idx="76">
                  <c:v>684.00000000000091</c:v>
                </c:pt>
                <c:pt idx="77">
                  <c:v>693.00000000000091</c:v>
                </c:pt>
                <c:pt idx="78">
                  <c:v>702.00000000000091</c:v>
                </c:pt>
                <c:pt idx="79">
                  <c:v>711.0000000000008</c:v>
                </c:pt>
                <c:pt idx="80">
                  <c:v>720.00000000000091</c:v>
                </c:pt>
                <c:pt idx="81">
                  <c:v>729.0000000000008</c:v>
                </c:pt>
                <c:pt idx="82">
                  <c:v>738.0000000000008</c:v>
                </c:pt>
                <c:pt idx="83">
                  <c:v>747.0000000000008</c:v>
                </c:pt>
                <c:pt idx="84">
                  <c:v>756.0000000000008</c:v>
                </c:pt>
                <c:pt idx="85">
                  <c:v>765.00000000000091</c:v>
                </c:pt>
                <c:pt idx="86">
                  <c:v>774.00000000000091</c:v>
                </c:pt>
                <c:pt idx="87">
                  <c:v>783.00000000000091</c:v>
                </c:pt>
                <c:pt idx="88">
                  <c:v>792.00000000000091</c:v>
                </c:pt>
                <c:pt idx="89">
                  <c:v>801.0000000000008</c:v>
                </c:pt>
                <c:pt idx="90">
                  <c:v>810.00000000000091</c:v>
                </c:pt>
                <c:pt idx="91">
                  <c:v>819.00000000000091</c:v>
                </c:pt>
                <c:pt idx="92">
                  <c:v>828.00000000000091</c:v>
                </c:pt>
                <c:pt idx="93">
                  <c:v>837.00000000000091</c:v>
                </c:pt>
                <c:pt idx="94">
                  <c:v>846.00000000000068</c:v>
                </c:pt>
                <c:pt idx="95">
                  <c:v>855.0000000000008</c:v>
                </c:pt>
                <c:pt idx="96">
                  <c:v>864.0000000000008</c:v>
                </c:pt>
                <c:pt idx="97">
                  <c:v>873.0000000000008</c:v>
                </c:pt>
                <c:pt idx="98">
                  <c:v>882.0000000000008</c:v>
                </c:pt>
                <c:pt idx="99">
                  <c:v>891.0000000000008</c:v>
                </c:pt>
                <c:pt idx="100">
                  <c:v>891.08999999999992</c:v>
                </c:pt>
                <c:pt idx="101">
                  <c:v>891.17999999999904</c:v>
                </c:pt>
                <c:pt idx="102">
                  <c:v>891.26999999999816</c:v>
                </c:pt>
                <c:pt idx="103">
                  <c:v>891.35999999999729</c:v>
                </c:pt>
                <c:pt idx="104">
                  <c:v>891.44999999999641</c:v>
                </c:pt>
                <c:pt idx="105">
                  <c:v>891.53999999999553</c:v>
                </c:pt>
                <c:pt idx="106">
                  <c:v>891.62999999999454</c:v>
                </c:pt>
                <c:pt idx="107">
                  <c:v>891.71999999999366</c:v>
                </c:pt>
                <c:pt idx="108">
                  <c:v>891.80999999999301</c:v>
                </c:pt>
                <c:pt idx="109">
                  <c:v>891.89999999999202</c:v>
                </c:pt>
                <c:pt idx="110">
                  <c:v>891.98999999999114</c:v>
                </c:pt>
                <c:pt idx="111">
                  <c:v>892.07999999999026</c:v>
                </c:pt>
                <c:pt idx="112">
                  <c:v>892.16999999998927</c:v>
                </c:pt>
                <c:pt idx="113">
                  <c:v>892.25999999998839</c:v>
                </c:pt>
                <c:pt idx="114">
                  <c:v>892.3499999999874</c:v>
                </c:pt>
                <c:pt idx="115">
                  <c:v>892.43999999998664</c:v>
                </c:pt>
                <c:pt idx="116">
                  <c:v>892.52999999998565</c:v>
                </c:pt>
                <c:pt idx="117">
                  <c:v>892.61999999998477</c:v>
                </c:pt>
                <c:pt idx="118">
                  <c:v>892.70999999998389</c:v>
                </c:pt>
                <c:pt idx="119">
                  <c:v>892.7999999999829</c:v>
                </c:pt>
                <c:pt idx="120">
                  <c:v>892.88999999998225</c:v>
                </c:pt>
                <c:pt idx="121">
                  <c:v>892.97999999998126</c:v>
                </c:pt>
                <c:pt idx="122">
                  <c:v>893.06999999998038</c:v>
                </c:pt>
                <c:pt idx="123">
                  <c:v>893.1599999999795</c:v>
                </c:pt>
                <c:pt idx="124">
                  <c:v>893.24999999997851</c:v>
                </c:pt>
                <c:pt idx="125">
                  <c:v>893.33999999997764</c:v>
                </c:pt>
                <c:pt idx="126">
                  <c:v>893.42999999997676</c:v>
                </c:pt>
                <c:pt idx="127">
                  <c:v>893.51999999997588</c:v>
                </c:pt>
                <c:pt idx="128">
                  <c:v>893.60999999997489</c:v>
                </c:pt>
                <c:pt idx="129">
                  <c:v>893.69999999997401</c:v>
                </c:pt>
                <c:pt idx="130">
                  <c:v>893.78999999997313</c:v>
                </c:pt>
                <c:pt idx="131">
                  <c:v>893.87999999997214</c:v>
                </c:pt>
                <c:pt idx="132">
                  <c:v>893.96999999997138</c:v>
                </c:pt>
                <c:pt idx="133">
                  <c:v>894.05999999997061</c:v>
                </c:pt>
                <c:pt idx="134">
                  <c:v>894.14999999996962</c:v>
                </c:pt>
                <c:pt idx="135">
                  <c:v>894.23999999996875</c:v>
                </c:pt>
                <c:pt idx="136">
                  <c:v>894.32999999996787</c:v>
                </c:pt>
                <c:pt idx="137">
                  <c:v>894.4199999999671</c:v>
                </c:pt>
                <c:pt idx="138">
                  <c:v>894.50999999996611</c:v>
                </c:pt>
                <c:pt idx="139">
                  <c:v>894.59999999996523</c:v>
                </c:pt>
                <c:pt idx="140">
                  <c:v>894.68999999996436</c:v>
                </c:pt>
                <c:pt idx="141">
                  <c:v>894.77999999996348</c:v>
                </c:pt>
                <c:pt idx="142">
                  <c:v>894.86999999996249</c:v>
                </c:pt>
                <c:pt idx="143">
                  <c:v>894.95999999996161</c:v>
                </c:pt>
                <c:pt idx="144">
                  <c:v>895.04999999996073</c:v>
                </c:pt>
                <c:pt idx="145">
                  <c:v>895.13999999995985</c:v>
                </c:pt>
                <c:pt idx="146">
                  <c:v>895.22999999995886</c:v>
                </c:pt>
                <c:pt idx="147">
                  <c:v>895.31999999995799</c:v>
                </c:pt>
                <c:pt idx="148">
                  <c:v>895.40999999995711</c:v>
                </c:pt>
                <c:pt idx="149">
                  <c:v>895.49999999995634</c:v>
                </c:pt>
                <c:pt idx="150">
                  <c:v>895.58999999995535</c:v>
                </c:pt>
                <c:pt idx="151">
                  <c:v>895.67999999995459</c:v>
                </c:pt>
                <c:pt idx="152">
                  <c:v>895.7699999999536</c:v>
                </c:pt>
                <c:pt idx="153">
                  <c:v>895.85999999995272</c:v>
                </c:pt>
                <c:pt idx="154">
                  <c:v>895.94999999995173</c:v>
                </c:pt>
                <c:pt idx="155">
                  <c:v>896.03999999995085</c:v>
                </c:pt>
                <c:pt idx="156">
                  <c:v>896.12999999994997</c:v>
                </c:pt>
                <c:pt idx="157">
                  <c:v>896.21999999994898</c:v>
                </c:pt>
                <c:pt idx="158">
                  <c:v>896.30999999994822</c:v>
                </c:pt>
                <c:pt idx="159">
                  <c:v>896.39999999994723</c:v>
                </c:pt>
                <c:pt idx="160">
                  <c:v>896.48999999994635</c:v>
                </c:pt>
                <c:pt idx="161">
                  <c:v>896.57999999994558</c:v>
                </c:pt>
                <c:pt idx="162">
                  <c:v>896.66999999994471</c:v>
                </c:pt>
                <c:pt idx="163">
                  <c:v>896.75999999994383</c:v>
                </c:pt>
                <c:pt idx="164">
                  <c:v>896.84999999994284</c:v>
                </c:pt>
                <c:pt idx="165">
                  <c:v>896.93999999994185</c:v>
                </c:pt>
                <c:pt idx="166">
                  <c:v>897.02999999994108</c:v>
                </c:pt>
                <c:pt idx="167">
                  <c:v>897.11999999994032</c:v>
                </c:pt>
                <c:pt idx="168">
                  <c:v>897.20999999993933</c:v>
                </c:pt>
                <c:pt idx="169">
                  <c:v>897.29999999993856</c:v>
                </c:pt>
                <c:pt idx="170">
                  <c:v>897.38999999993757</c:v>
                </c:pt>
                <c:pt idx="171">
                  <c:v>897.47999999993669</c:v>
                </c:pt>
                <c:pt idx="172">
                  <c:v>897.5699999999357</c:v>
                </c:pt>
                <c:pt idx="173">
                  <c:v>897.65999999993494</c:v>
                </c:pt>
                <c:pt idx="174">
                  <c:v>897.74999999993395</c:v>
                </c:pt>
                <c:pt idx="175">
                  <c:v>897.83999999993296</c:v>
                </c:pt>
                <c:pt idx="176">
                  <c:v>897.92999999993208</c:v>
                </c:pt>
                <c:pt idx="177">
                  <c:v>898.0199999999312</c:v>
                </c:pt>
                <c:pt idx="178">
                  <c:v>898.10999999993044</c:v>
                </c:pt>
                <c:pt idx="179">
                  <c:v>898.19999999992956</c:v>
                </c:pt>
                <c:pt idx="180">
                  <c:v>898.28999999992868</c:v>
                </c:pt>
                <c:pt idx="181">
                  <c:v>898.3799999999278</c:v>
                </c:pt>
                <c:pt idx="182">
                  <c:v>898.46999999992681</c:v>
                </c:pt>
                <c:pt idx="183">
                  <c:v>898.55999999992582</c:v>
                </c:pt>
                <c:pt idx="184">
                  <c:v>898.64999999992506</c:v>
                </c:pt>
                <c:pt idx="185">
                  <c:v>898.73999999992407</c:v>
                </c:pt>
                <c:pt idx="186">
                  <c:v>898.82999999992319</c:v>
                </c:pt>
                <c:pt idx="187">
                  <c:v>898.91999999992231</c:v>
                </c:pt>
                <c:pt idx="188">
                  <c:v>899.00999999992143</c:v>
                </c:pt>
                <c:pt idx="189">
                  <c:v>899.09999999992044</c:v>
                </c:pt>
                <c:pt idx="190">
                  <c:v>899.18999999991968</c:v>
                </c:pt>
                <c:pt idx="191">
                  <c:v>899.2799999999188</c:v>
                </c:pt>
                <c:pt idx="192">
                  <c:v>899.36999999991792</c:v>
                </c:pt>
                <c:pt idx="193">
                  <c:v>899.45999999991693</c:v>
                </c:pt>
                <c:pt idx="194">
                  <c:v>899.54999999991605</c:v>
                </c:pt>
                <c:pt idx="195">
                  <c:v>899.63999999991518</c:v>
                </c:pt>
                <c:pt idx="196">
                  <c:v>899.72999999991441</c:v>
                </c:pt>
                <c:pt idx="197">
                  <c:v>899.81999999991353</c:v>
                </c:pt>
                <c:pt idx="198">
                  <c:v>899.90999999991254</c:v>
                </c:pt>
                <c:pt idx="199">
                  <c:v>899.99999999991178</c:v>
                </c:pt>
              </c:numCache>
            </c:numRef>
          </c:xVal>
          <c:yVal>
            <c:numRef>
              <c:f>'Couple - U sur f'!$I$28:$I$227</c:f>
              <c:numCache>
                <c:formatCode>General</c:formatCode>
                <c:ptCount val="200"/>
                <c:pt idx="0">
                  <c:v>16.150588714199692</c:v>
                </c:pt>
                <c:pt idx="1">
                  <c:v>16.292149193177046</c:v>
                </c:pt>
                <c:pt idx="2">
                  <c:v>16.436071746918213</c:v>
                </c:pt>
                <c:pt idx="3">
                  <c:v>16.582411330613038</c:v>
                </c:pt>
                <c:pt idx="4">
                  <c:v>16.731224398069987</c:v>
                </c:pt>
                <c:pt idx="5">
                  <c:v>16.882568938991181</c:v>
                </c:pt>
                <c:pt idx="6">
                  <c:v>17.036504516094887</c:v>
                </c:pt>
                <c:pt idx="7">
                  <c:v>17.193092301900929</c:v>
                </c:pt>
                <c:pt idx="8">
                  <c:v>17.352395114965574</c:v>
                </c:pt>
                <c:pt idx="9">
                  <c:v>17.514477455319451</c:v>
                </c:pt>
                <c:pt idx="10">
                  <c:v>17.67940553882503</c:v>
                </c:pt>
                <c:pt idx="11">
                  <c:v>17.847247330127679</c:v>
                </c:pt>
                <c:pt idx="12">
                  <c:v>18.01807257382676</c:v>
                </c:pt>
                <c:pt idx="13">
                  <c:v>18.191952823438665</c:v>
                </c:pt>
                <c:pt idx="14">
                  <c:v>18.368961467662444</c:v>
                </c:pt>
                <c:pt idx="15">
                  <c:v>18.549173753388711</c:v>
                </c:pt>
                <c:pt idx="16">
                  <c:v>18.732666804813679</c:v>
                </c:pt>
                <c:pt idx="17">
                  <c:v>18.919519637930378</c:v>
                </c:pt>
                <c:pt idx="18">
                  <c:v>19.109813169567598</c:v>
                </c:pt>
                <c:pt idx="19">
                  <c:v>19.30363022003165</c:v>
                </c:pt>
                <c:pt idx="20">
                  <c:v>19.50105550827546</c:v>
                </c:pt>
                <c:pt idx="21">
                  <c:v>19.702175638370782</c:v>
                </c:pt>
                <c:pt idx="22">
                  <c:v>19.907079075891204</c:v>
                </c:pt>
                <c:pt idx="23">
                  <c:v>20.115856112621859</c:v>
                </c:pt>
                <c:pt idx="24">
                  <c:v>20.32859881779487</c:v>
                </c:pt>
                <c:pt idx="25">
                  <c:v>20.545400973802316</c:v>
                </c:pt>
                <c:pt idx="26">
                  <c:v>20.766357994058108</c:v>
                </c:pt>
                <c:pt idx="27">
                  <c:v>20.991566820360752</c:v>
                </c:pt>
                <c:pt idx="28">
                  <c:v>21.221125796746374</c:v>
                </c:pt>
                <c:pt idx="29">
                  <c:v>21.455134516407877</c:v>
                </c:pt>
                <c:pt idx="30">
                  <c:v>21.693693637786133</c:v>
                </c:pt>
                <c:pt idx="31">
                  <c:v>21.936904665403507</c:v>
                </c:pt>
                <c:pt idx="32">
                  <c:v>22.184869690399793</c:v>
                </c:pt>
                <c:pt idx="33">
                  <c:v>22.437691085035318</c:v>
                </c:pt>
                <c:pt idx="34">
                  <c:v>22.695471144632915</c:v>
                </c:pt>
                <c:pt idx="35">
                  <c:v>22.958311669526267</c:v>
                </c:pt>
                <c:pt idx="36">
                  <c:v>23.226313478550036</c:v>
                </c:pt>
                <c:pt idx="37">
                  <c:v>23.499575844429152</c:v>
                </c:pt>
                <c:pt idx="38">
                  <c:v>23.778195840080393</c:v>
                </c:pt>
                <c:pt idx="39">
                  <c:v>24.062267583302759</c:v>
                </c:pt>
                <c:pt idx="40">
                  <c:v>24.351881365579541</c:v>
                </c:pt>
                <c:pt idx="41">
                  <c:v>24.647122648710031</c:v>
                </c:pt>
                <c:pt idx="42">
                  <c:v>24.948070910698902</c:v>
                </c:pt>
                <c:pt idx="43">
                  <c:v>25.254798319714361</c:v>
                </c:pt>
                <c:pt idx="44">
                  <c:v>25.567368211935754</c:v>
                </c:pt>
                <c:pt idx="45">
                  <c:v>25.88583334569584</c:v>
                </c:pt>
                <c:pt idx="46">
                  <c:v>26.21023390042086</c:v>
                </c:pt>
                <c:pt idx="47">
                  <c:v>26.540595184418009</c:v>
                </c:pt>
                <c:pt idx="48">
                  <c:v>26.876925010477311</c:v>
                </c:pt>
                <c:pt idx="49">
                  <c:v>27.219210692461033</c:v>
                </c:pt>
                <c:pt idx="50">
                  <c:v>27.567415609454073</c:v>
                </c:pt>
                <c:pt idx="51">
                  <c:v>27.921475276541479</c:v>
                </c:pt>
                <c:pt idx="52">
                  <c:v>28.281292852753378</c:v>
                </c:pt>
                <c:pt idx="53">
                  <c:v>28.646734007052856</c:v>
                </c:pt>
                <c:pt idx="54">
                  <c:v>29.017621052315331</c:v>
                </c:pt>
                <c:pt idx="55">
                  <c:v>29.393726244928693</c:v>
                </c:pt>
                <c:pt idx="56">
                  <c:v>29.774764133808983</c:v>
                </c:pt>
                <c:pt idx="57">
                  <c:v>30.160382827158546</c:v>
                </c:pt>
                <c:pt idx="58">
                  <c:v>30.550154028100899</c:v>
                </c:pt>
                <c:pt idx="59">
                  <c:v>30.943561671351297</c:v>
                </c:pt>
                <c:pt idx="60">
                  <c:v>31.339988972326854</c:v>
                </c:pt>
                <c:pt idx="61">
                  <c:v>31.738703677663658</c:v>
                </c:pt>
                <c:pt idx="62">
                  <c:v>32.138841282215743</c:v>
                </c:pt>
                <c:pt idx="63">
                  <c:v>32.539385952687645</c:v>
                </c:pt>
                <c:pt idx="64">
                  <c:v>32.939148872788778</c:v>
                </c:pt>
                <c:pt idx="65">
                  <c:v>33.336743700258587</c:v>
                </c:pt>
                <c:pt idx="66">
                  <c:v>33.730558803871148</c:v>
                </c:pt>
                <c:pt idx="67">
                  <c:v>34.118725930839474</c:v>
                </c:pt>
                <c:pt idx="68">
                  <c:v>34.499084945068248</c:v>
                </c:pt>
                <c:pt idx="69">
                  <c:v>34.869144278800867</c:v>
                </c:pt>
                <c:pt idx="70">
                  <c:v>35.226036760265345</c:v>
                </c:pt>
                <c:pt idx="71">
                  <c:v>35.566470525804121</c:v>
                </c:pt>
                <c:pt idx="72">
                  <c:v>35.886674806998876</c:v>
                </c:pt>
                <c:pt idx="73">
                  <c:v>36.182340514832262</c:v>
                </c:pt>
                <c:pt idx="74">
                  <c:v>36.448555740950027</c:v>
                </c:pt>
                <c:pt idx="75">
                  <c:v>36.679736581796142</c:v>
                </c:pt>
                <c:pt idx="76">
                  <c:v>36.869554090618252</c:v>
                </c:pt>
                <c:pt idx="77">
                  <c:v>37.010858705655153</c:v>
                </c:pt>
                <c:pt idx="78">
                  <c:v>37.095604225017787</c:v>
                </c:pt>
                <c:pt idx="79">
                  <c:v>37.114774337301192</c:v>
                </c:pt>
                <c:pt idx="80">
                  <c:v>37.058315908642818</c:v>
                </c:pt>
                <c:pt idx="81">
                  <c:v>36.915084702209228</c:v>
                </c:pt>
                <c:pt idx="82">
                  <c:v>36.672810979689551</c:v>
                </c:pt>
                <c:pt idx="83">
                  <c:v>36.318094491356931</c:v>
                </c:pt>
                <c:pt idx="84">
                  <c:v>35.836440637295105</c:v>
                </c:pt>
                <c:pt idx="85">
                  <c:v>35.212351937871027</c:v>
                </c:pt>
                <c:pt idx="86">
                  <c:v>34.429491140343842</c:v>
                </c:pt>
                <c:pt idx="87">
                  <c:v>33.470933924754803</c:v>
                </c:pt>
                <c:pt idx="88">
                  <c:v>32.31952970234785</c:v>
                </c:pt>
                <c:pt idx="89">
                  <c:v>30.958387692740654</c:v>
                </c:pt>
                <c:pt idx="90">
                  <c:v>29.371501441639456</c:v>
                </c:pt>
                <c:pt idx="91">
                  <c:v>27.544517260764128</c:v>
                </c:pt>
                <c:pt idx="92">
                  <c:v>25.465639920015303</c:v>
                </c:pt>
                <c:pt idx="93">
                  <c:v>23.126651891805611</c:v>
                </c:pt>
                <c:pt idx="94">
                  <c:v>20.52400092191774</c:v>
                </c:pt>
                <c:pt idx="95">
                  <c:v>17.65988626868705</c:v>
                </c:pt>
                <c:pt idx="96">
                  <c:v>14.543249728244913</c:v>
                </c:pt>
                <c:pt idx="97">
                  <c:v>11.190558225367884</c:v>
                </c:pt>
                <c:pt idx="98">
                  <c:v>7.6262560692797372</c:v>
                </c:pt>
                <c:pt idx="99">
                  <c:v>3.8827727071165383</c:v>
                </c:pt>
                <c:pt idx="100">
                  <c:v>3.8445621882077488</c:v>
                </c:pt>
                <c:pt idx="101">
                  <c:v>3.8063377301090742</c:v>
                </c:pt>
                <c:pt idx="102">
                  <c:v>3.7680993763389647</c:v>
                </c:pt>
                <c:pt idx="103">
                  <c:v>3.7298471704802365</c:v>
                </c:pt>
                <c:pt idx="104">
                  <c:v>3.6915811561799341</c:v>
                </c:pt>
                <c:pt idx="105">
                  <c:v>3.6533013771491794</c:v>
                </c:pt>
                <c:pt idx="106">
                  <c:v>3.6150078771630505</c:v>
                </c:pt>
                <c:pt idx="107">
                  <c:v>3.5767007000604281</c:v>
                </c:pt>
                <c:pt idx="108">
                  <c:v>3.5383798897438492</c:v>
                </c:pt>
                <c:pt idx="109">
                  <c:v>3.5000454901793754</c:v>
                </c:pt>
                <c:pt idx="110">
                  <c:v>3.4616975453964502</c:v>
                </c:pt>
                <c:pt idx="111">
                  <c:v>3.4233360994877429</c:v>
                </c:pt>
                <c:pt idx="112">
                  <c:v>3.3849611966090185</c:v>
                </c:pt>
                <c:pt idx="113">
                  <c:v>3.3465728809789903</c:v>
                </c:pt>
                <c:pt idx="114">
                  <c:v>3.3081711968791612</c:v>
                </c:pt>
                <c:pt idx="115">
                  <c:v>3.2697561886536999</c:v>
                </c:pt>
                <c:pt idx="116">
                  <c:v>3.231327900709283</c:v>
                </c:pt>
                <c:pt idx="117">
                  <c:v>3.192886377514947</c:v>
                </c:pt>
                <c:pt idx="118">
                  <c:v>3.1544316636019452</c:v>
                </c:pt>
                <c:pt idx="119">
                  <c:v>3.1159638035635977</c:v>
                </c:pt>
                <c:pt idx="120">
                  <c:v>3.0774828420551414</c:v>
                </c:pt>
                <c:pt idx="121">
                  <c:v>3.0389888237935905</c:v>
                </c:pt>
                <c:pt idx="122">
                  <c:v>3.0004817935575789</c:v>
                </c:pt>
                <c:pt idx="123">
                  <c:v>2.9619617961872007</c:v>
                </c:pt>
                <c:pt idx="124">
                  <c:v>2.9234288765838801</c:v>
                </c:pt>
                <c:pt idx="125">
                  <c:v>2.8848830797102134</c:v>
                </c:pt>
                <c:pt idx="126">
                  <c:v>2.8463244505898095</c:v>
                </c:pt>
                <c:pt idx="127">
                  <c:v>2.8077530343071446</c:v>
                </c:pt>
                <c:pt idx="128">
                  <c:v>2.7691688760074107</c:v>
                </c:pt>
                <c:pt idx="129">
                  <c:v>2.7305720208963571</c:v>
                </c:pt>
                <c:pt idx="130">
                  <c:v>2.6919625142401427</c:v>
                </c:pt>
                <c:pt idx="131">
                  <c:v>2.6533404013651714</c:v>
                </c:pt>
                <c:pt idx="132">
                  <c:v>2.614705727657952</c:v>
                </c:pt>
                <c:pt idx="133">
                  <c:v>2.5760585385649355</c:v>
                </c:pt>
                <c:pt idx="134">
                  <c:v>2.5373988795923546</c:v>
                </c:pt>
                <c:pt idx="135">
                  <c:v>2.4987267963060762</c:v>
                </c:pt>
                <c:pt idx="136">
                  <c:v>2.460042334331439</c:v>
                </c:pt>
                <c:pt idx="137">
                  <c:v>2.4213455393530956</c:v>
                </c:pt>
                <c:pt idx="138">
                  <c:v>2.3826364571148595</c:v>
                </c:pt>
                <c:pt idx="139">
                  <c:v>2.3439151334195434</c:v>
                </c:pt>
                <c:pt idx="140">
                  <c:v>2.3051816141287933</c:v>
                </c:pt>
                <c:pt idx="141">
                  <c:v>2.2664359451629443</c:v>
                </c:pt>
                <c:pt idx="142">
                  <c:v>2.2276781725008479</c:v>
                </c:pt>
                <c:pt idx="143">
                  <c:v>2.1889083421797184</c:v>
                </c:pt>
                <c:pt idx="144">
                  <c:v>2.1501265002949665</c:v>
                </c:pt>
                <c:pt idx="145">
                  <c:v>2.1113326930000405</c:v>
                </c:pt>
                <c:pt idx="146">
                  <c:v>2.0725269665062651</c:v>
                </c:pt>
                <c:pt idx="147">
                  <c:v>2.0337093670826754</c:v>
                </c:pt>
                <c:pt idx="148">
                  <c:v>1.9948799410558635</c:v>
                </c:pt>
                <c:pt idx="149">
                  <c:v>1.9560387348097887</c:v>
                </c:pt>
                <c:pt idx="150">
                  <c:v>1.9171857947856508</c:v>
                </c:pt>
                <c:pt idx="151">
                  <c:v>1.8783211674816951</c:v>
                </c:pt>
                <c:pt idx="152">
                  <c:v>1.8394448994530637</c:v>
                </c:pt>
                <c:pt idx="153">
                  <c:v>1.8005570373116224</c:v>
                </c:pt>
                <c:pt idx="154">
                  <c:v>1.761657627725794</c:v>
                </c:pt>
                <c:pt idx="155">
                  <c:v>1.7227467174203952</c:v>
                </c:pt>
                <c:pt idx="156">
                  <c:v>1.6838243531764696</c:v>
                </c:pt>
                <c:pt idx="157">
                  <c:v>1.6448905818311188</c:v>
                </c:pt>
                <c:pt idx="158">
                  <c:v>1.6059454502773225</c:v>
                </c:pt>
                <c:pt idx="159">
                  <c:v>1.5669890054637923</c:v>
                </c:pt>
                <c:pt idx="160">
                  <c:v>1.5280212943947871</c:v>
                </c:pt>
                <c:pt idx="161">
                  <c:v>1.4890423641299446</c:v>
                </c:pt>
                <c:pt idx="162">
                  <c:v>1.4500522617841149</c:v>
                </c:pt>
                <c:pt idx="163">
                  <c:v>1.4110510345271863</c:v>
                </c:pt>
                <c:pt idx="164">
                  <c:v>1.3720387295839154</c:v>
                </c:pt>
                <c:pt idx="165">
                  <c:v>1.3330153942337553</c:v>
                </c:pt>
                <c:pt idx="166">
                  <c:v>1.2939810758106864</c:v>
                </c:pt>
                <c:pt idx="167">
                  <c:v>1.2549358217030289</c:v>
                </c:pt>
                <c:pt idx="168">
                  <c:v>1.2158796793532909</c:v>
                </c:pt>
                <c:pt idx="169">
                  <c:v>1.1768126962579815</c:v>
                </c:pt>
                <c:pt idx="170">
                  <c:v>1.1377349199674394</c:v>
                </c:pt>
                <c:pt idx="171">
                  <c:v>1.098646398085656</c:v>
                </c:pt>
                <c:pt idx="172">
                  <c:v>1.0595471782701031</c:v>
                </c:pt>
                <c:pt idx="173">
                  <c:v>1.0204373082315552</c:v>
                </c:pt>
                <c:pt idx="174">
                  <c:v>0.98131683573391371</c:v>
                </c:pt>
                <c:pt idx="175">
                  <c:v>0.94218580859403323</c:v>
                </c:pt>
                <c:pt idx="176">
                  <c:v>0.9030442746815307</c:v>
                </c:pt>
                <c:pt idx="177">
                  <c:v>0.86389228191862844</c:v>
                </c:pt>
                <c:pt idx="178">
                  <c:v>0.82472987827996147</c:v>
                </c:pt>
                <c:pt idx="179">
                  <c:v>0.78555711179240284</c:v>
                </c:pt>
                <c:pt idx="180">
                  <c:v>0.74637403053488416</c:v>
                </c:pt>
                <c:pt idx="181">
                  <c:v>0.70718068263821521</c:v>
                </c:pt>
                <c:pt idx="182">
                  <c:v>0.66797711628490442</c:v>
                </c:pt>
                <c:pt idx="183">
                  <c:v>0.62876337970898188</c:v>
                </c:pt>
                <c:pt idx="184">
                  <c:v>0.58953952119580266</c:v>
                </c:pt>
                <c:pt idx="185">
                  <c:v>0.55030558908188787</c:v>
                </c:pt>
                <c:pt idx="186">
                  <c:v>0.51106163175472785</c:v>
                </c:pt>
                <c:pt idx="187">
                  <c:v>0.47180769765260283</c:v>
                </c:pt>
                <c:pt idx="188">
                  <c:v>0.43254383526440005</c:v>
                </c:pt>
                <c:pt idx="189">
                  <c:v>0.39327009312942957</c:v>
                </c:pt>
                <c:pt idx="190">
                  <c:v>0.35398651983724111</c:v>
                </c:pt>
                <c:pt idx="191">
                  <c:v>0.31469316402744024</c:v>
                </c:pt>
                <c:pt idx="192">
                  <c:v>0.27539007438950402</c:v>
                </c:pt>
                <c:pt idx="193">
                  <c:v>0.23607729966258376</c:v>
                </c:pt>
                <c:pt idx="194">
                  <c:v>0.1967548886353398</c:v>
                </c:pt>
                <c:pt idx="195">
                  <c:v>0.15742289014574257</c:v>
                </c:pt>
                <c:pt idx="196">
                  <c:v>0.11808135308088494</c:v>
                </c:pt>
                <c:pt idx="197">
                  <c:v>7.8730326376798915E-2</c:v>
                </c:pt>
                <c:pt idx="198">
                  <c:v>3.9369859018267811E-2</c:v>
                </c:pt>
                <c:pt idx="199">
                  <c:v>3.8634072380581727E-11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CC2D-4579-B0B2-131FACCFA414}"/>
            </c:ext>
          </c:extLst>
        </c:ser>
        <c:ser>
          <c:idx val="0"/>
          <c:order val="4"/>
          <c:tx>
            <c:strRef>
              <c:f>'Couple - U sur f'!$K$27</c:f>
              <c:strCache>
                <c:ptCount val="1"/>
                <c:pt idx="0">
                  <c:v>Tem 5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f'!$J$28:$J$227</c:f>
              <c:numCache>
                <c:formatCode>General</c:formatCode>
                <c:ptCount val="200"/>
                <c:pt idx="0">
                  <c:v>0</c:v>
                </c:pt>
                <c:pt idx="1">
                  <c:v>12.000000000000011</c:v>
                </c:pt>
                <c:pt idx="2">
                  <c:v>24.000000000000021</c:v>
                </c:pt>
                <c:pt idx="3">
                  <c:v>36.000000000000028</c:v>
                </c:pt>
                <c:pt idx="4">
                  <c:v>48.000000000000043</c:v>
                </c:pt>
                <c:pt idx="5">
                  <c:v>60.000000000000057</c:v>
                </c:pt>
                <c:pt idx="6">
                  <c:v>72.000000000000057</c:v>
                </c:pt>
                <c:pt idx="7">
                  <c:v>83.999999999999957</c:v>
                </c:pt>
                <c:pt idx="8">
                  <c:v>95.999999999999972</c:v>
                </c:pt>
                <c:pt idx="9">
                  <c:v>107.99999999999997</c:v>
                </c:pt>
                <c:pt idx="10">
                  <c:v>119.99999999999999</c:v>
                </c:pt>
                <c:pt idx="11">
                  <c:v>131.99999999999997</c:v>
                </c:pt>
                <c:pt idx="12">
                  <c:v>144</c:v>
                </c:pt>
                <c:pt idx="13">
                  <c:v>156</c:v>
                </c:pt>
                <c:pt idx="14">
                  <c:v>168.00000000000003</c:v>
                </c:pt>
                <c:pt idx="15">
                  <c:v>180.00000000000003</c:v>
                </c:pt>
                <c:pt idx="16">
                  <c:v>192.00000000000003</c:v>
                </c:pt>
                <c:pt idx="17">
                  <c:v>204.00000000000006</c:v>
                </c:pt>
                <c:pt idx="18">
                  <c:v>216.00000000000006</c:v>
                </c:pt>
                <c:pt idx="19">
                  <c:v>227.99999999999997</c:v>
                </c:pt>
                <c:pt idx="20">
                  <c:v>239.99999999999997</c:v>
                </c:pt>
                <c:pt idx="21">
                  <c:v>251.99999999999994</c:v>
                </c:pt>
                <c:pt idx="22">
                  <c:v>263.99999999999994</c:v>
                </c:pt>
                <c:pt idx="23">
                  <c:v>276</c:v>
                </c:pt>
                <c:pt idx="24">
                  <c:v>288</c:v>
                </c:pt>
                <c:pt idx="25">
                  <c:v>300</c:v>
                </c:pt>
                <c:pt idx="26">
                  <c:v>312</c:v>
                </c:pt>
                <c:pt idx="27">
                  <c:v>324</c:v>
                </c:pt>
                <c:pt idx="28">
                  <c:v>336.00000000000006</c:v>
                </c:pt>
                <c:pt idx="29">
                  <c:v>348.00000000000006</c:v>
                </c:pt>
                <c:pt idx="30">
                  <c:v>360.00000000000006</c:v>
                </c:pt>
                <c:pt idx="31">
                  <c:v>372.00000000000006</c:v>
                </c:pt>
                <c:pt idx="32">
                  <c:v>383.99999999999989</c:v>
                </c:pt>
                <c:pt idx="33">
                  <c:v>395.99999999999994</c:v>
                </c:pt>
                <c:pt idx="34">
                  <c:v>407.99999999999994</c:v>
                </c:pt>
                <c:pt idx="35">
                  <c:v>419.99999999999994</c:v>
                </c:pt>
                <c:pt idx="36">
                  <c:v>431.99999999999994</c:v>
                </c:pt>
                <c:pt idx="37">
                  <c:v>443.99999999999994</c:v>
                </c:pt>
                <c:pt idx="38">
                  <c:v>456.00000000000011</c:v>
                </c:pt>
                <c:pt idx="39">
                  <c:v>468.00000000000011</c:v>
                </c:pt>
                <c:pt idx="40">
                  <c:v>480.00000000000011</c:v>
                </c:pt>
                <c:pt idx="41">
                  <c:v>492.00000000000006</c:v>
                </c:pt>
                <c:pt idx="42">
                  <c:v>504.00000000000011</c:v>
                </c:pt>
                <c:pt idx="43">
                  <c:v>516.00000000000011</c:v>
                </c:pt>
                <c:pt idx="44">
                  <c:v>527.99999999999989</c:v>
                </c:pt>
                <c:pt idx="45">
                  <c:v>540</c:v>
                </c:pt>
                <c:pt idx="46">
                  <c:v>552</c:v>
                </c:pt>
                <c:pt idx="47">
                  <c:v>564</c:v>
                </c:pt>
                <c:pt idx="48">
                  <c:v>576</c:v>
                </c:pt>
                <c:pt idx="49">
                  <c:v>588</c:v>
                </c:pt>
                <c:pt idx="50">
                  <c:v>600</c:v>
                </c:pt>
                <c:pt idx="51">
                  <c:v>612.00000000000011</c:v>
                </c:pt>
                <c:pt idx="52">
                  <c:v>624</c:v>
                </c:pt>
                <c:pt idx="53">
                  <c:v>636.00000000000011</c:v>
                </c:pt>
                <c:pt idx="54">
                  <c:v>648</c:v>
                </c:pt>
                <c:pt idx="55">
                  <c:v>660.00000000000011</c:v>
                </c:pt>
                <c:pt idx="56">
                  <c:v>672.00000000000011</c:v>
                </c:pt>
                <c:pt idx="57">
                  <c:v>684.00000000000114</c:v>
                </c:pt>
                <c:pt idx="58">
                  <c:v>696.00000000000114</c:v>
                </c:pt>
                <c:pt idx="59">
                  <c:v>708.00000000000125</c:v>
                </c:pt>
                <c:pt idx="60">
                  <c:v>720.00000000000114</c:v>
                </c:pt>
                <c:pt idx="61">
                  <c:v>732.00000000000125</c:v>
                </c:pt>
                <c:pt idx="62">
                  <c:v>744.00000000000114</c:v>
                </c:pt>
                <c:pt idx="63">
                  <c:v>756.00000000000114</c:v>
                </c:pt>
                <c:pt idx="64">
                  <c:v>768.00000000000125</c:v>
                </c:pt>
                <c:pt idx="65">
                  <c:v>780.00000000000114</c:v>
                </c:pt>
                <c:pt idx="66">
                  <c:v>792.00000000000125</c:v>
                </c:pt>
                <c:pt idx="67">
                  <c:v>804.00000000000114</c:v>
                </c:pt>
                <c:pt idx="68">
                  <c:v>816.00000000000125</c:v>
                </c:pt>
                <c:pt idx="69">
                  <c:v>828.00000000000125</c:v>
                </c:pt>
                <c:pt idx="70">
                  <c:v>840.00000000000125</c:v>
                </c:pt>
                <c:pt idx="71">
                  <c:v>852.00000000000125</c:v>
                </c:pt>
                <c:pt idx="72">
                  <c:v>864.00000000000125</c:v>
                </c:pt>
                <c:pt idx="73">
                  <c:v>876.00000000000125</c:v>
                </c:pt>
                <c:pt idx="74">
                  <c:v>888.00000000000136</c:v>
                </c:pt>
                <c:pt idx="75">
                  <c:v>900.00000000000125</c:v>
                </c:pt>
                <c:pt idx="76">
                  <c:v>912.00000000000136</c:v>
                </c:pt>
                <c:pt idx="77">
                  <c:v>924.00000000000125</c:v>
                </c:pt>
                <c:pt idx="78">
                  <c:v>936.00000000000136</c:v>
                </c:pt>
                <c:pt idx="79">
                  <c:v>948.00000000000136</c:v>
                </c:pt>
                <c:pt idx="80">
                  <c:v>960.00000000000125</c:v>
                </c:pt>
                <c:pt idx="81">
                  <c:v>972.00000000000125</c:v>
                </c:pt>
                <c:pt idx="82">
                  <c:v>984.00000000000114</c:v>
                </c:pt>
                <c:pt idx="83">
                  <c:v>996.00000000000114</c:v>
                </c:pt>
                <c:pt idx="84">
                  <c:v>1008.0000000000014</c:v>
                </c:pt>
                <c:pt idx="85">
                  <c:v>1020.0000000000013</c:v>
                </c:pt>
                <c:pt idx="86">
                  <c:v>1032.0000000000011</c:v>
                </c:pt>
                <c:pt idx="87">
                  <c:v>1044.0000000000011</c:v>
                </c:pt>
                <c:pt idx="88">
                  <c:v>1056.0000000000014</c:v>
                </c:pt>
                <c:pt idx="89">
                  <c:v>1068.0000000000014</c:v>
                </c:pt>
                <c:pt idx="90">
                  <c:v>1080.0000000000014</c:v>
                </c:pt>
                <c:pt idx="91">
                  <c:v>1092.0000000000011</c:v>
                </c:pt>
                <c:pt idx="92">
                  <c:v>1104.0000000000014</c:v>
                </c:pt>
                <c:pt idx="93">
                  <c:v>1116.0000000000014</c:v>
                </c:pt>
                <c:pt idx="94">
                  <c:v>1128.0000000000011</c:v>
                </c:pt>
                <c:pt idx="95">
                  <c:v>1140.0000000000014</c:v>
                </c:pt>
                <c:pt idx="96">
                  <c:v>1152.0000000000011</c:v>
                </c:pt>
                <c:pt idx="97">
                  <c:v>1164.0000000000011</c:v>
                </c:pt>
                <c:pt idx="98">
                  <c:v>1176.0000000000011</c:v>
                </c:pt>
                <c:pt idx="99">
                  <c:v>1188.0000000000014</c:v>
                </c:pt>
                <c:pt idx="100">
                  <c:v>1188.1199999999999</c:v>
                </c:pt>
                <c:pt idx="101">
                  <c:v>1188.2399999999989</c:v>
                </c:pt>
                <c:pt idx="102">
                  <c:v>1188.3599999999976</c:v>
                </c:pt>
                <c:pt idx="103">
                  <c:v>1188.4799999999966</c:v>
                </c:pt>
                <c:pt idx="104">
                  <c:v>1188.5999999999951</c:v>
                </c:pt>
                <c:pt idx="105">
                  <c:v>1188.7199999999941</c:v>
                </c:pt>
                <c:pt idx="106">
                  <c:v>1188.8399999999929</c:v>
                </c:pt>
                <c:pt idx="107">
                  <c:v>1188.9599999999916</c:v>
                </c:pt>
                <c:pt idx="108">
                  <c:v>1189.0799999999906</c:v>
                </c:pt>
                <c:pt idx="109">
                  <c:v>1189.1999999999894</c:v>
                </c:pt>
                <c:pt idx="110">
                  <c:v>1189.3199999999883</c:v>
                </c:pt>
                <c:pt idx="111">
                  <c:v>1189.4399999999871</c:v>
                </c:pt>
                <c:pt idx="112">
                  <c:v>1189.5599999999858</c:v>
                </c:pt>
                <c:pt idx="113">
                  <c:v>1189.6799999999846</c:v>
                </c:pt>
                <c:pt idx="114">
                  <c:v>1189.7999999999836</c:v>
                </c:pt>
                <c:pt idx="115">
                  <c:v>1189.9199999999823</c:v>
                </c:pt>
                <c:pt idx="116">
                  <c:v>1190.0399999999811</c:v>
                </c:pt>
                <c:pt idx="117">
                  <c:v>1190.1599999999798</c:v>
                </c:pt>
                <c:pt idx="118">
                  <c:v>1190.2799999999788</c:v>
                </c:pt>
                <c:pt idx="119">
                  <c:v>1190.3999999999774</c:v>
                </c:pt>
                <c:pt idx="120">
                  <c:v>1190.5199999999763</c:v>
                </c:pt>
                <c:pt idx="121">
                  <c:v>1190.6399999999751</c:v>
                </c:pt>
                <c:pt idx="122">
                  <c:v>1190.7599999999738</c:v>
                </c:pt>
                <c:pt idx="123">
                  <c:v>1190.8799999999726</c:v>
                </c:pt>
                <c:pt idx="124">
                  <c:v>1190.9999999999716</c:v>
                </c:pt>
                <c:pt idx="125">
                  <c:v>1191.1199999999701</c:v>
                </c:pt>
                <c:pt idx="126">
                  <c:v>1191.2399999999693</c:v>
                </c:pt>
                <c:pt idx="127">
                  <c:v>1191.3599999999678</c:v>
                </c:pt>
                <c:pt idx="128">
                  <c:v>1191.4799999999668</c:v>
                </c:pt>
                <c:pt idx="129">
                  <c:v>1191.5999999999653</c:v>
                </c:pt>
                <c:pt idx="130">
                  <c:v>1191.7199999999643</c:v>
                </c:pt>
                <c:pt idx="131">
                  <c:v>1191.8399999999631</c:v>
                </c:pt>
                <c:pt idx="132">
                  <c:v>1191.9599999999621</c:v>
                </c:pt>
                <c:pt idx="133">
                  <c:v>1192.0799999999608</c:v>
                </c:pt>
                <c:pt idx="134">
                  <c:v>1192.1999999999596</c:v>
                </c:pt>
                <c:pt idx="135">
                  <c:v>1192.3199999999583</c:v>
                </c:pt>
                <c:pt idx="136">
                  <c:v>1192.4399999999573</c:v>
                </c:pt>
                <c:pt idx="137">
                  <c:v>1192.5599999999561</c:v>
                </c:pt>
                <c:pt idx="138">
                  <c:v>1192.679999999955</c:v>
                </c:pt>
                <c:pt idx="139">
                  <c:v>1192.7999999999538</c:v>
                </c:pt>
                <c:pt idx="140">
                  <c:v>1192.9199999999526</c:v>
                </c:pt>
                <c:pt idx="141">
                  <c:v>1193.0399999999513</c:v>
                </c:pt>
                <c:pt idx="142">
                  <c:v>1193.1599999999501</c:v>
                </c:pt>
                <c:pt idx="143">
                  <c:v>1193.2799999999493</c:v>
                </c:pt>
                <c:pt idx="144">
                  <c:v>1193.3999999999478</c:v>
                </c:pt>
                <c:pt idx="145">
                  <c:v>1193.5199999999468</c:v>
                </c:pt>
                <c:pt idx="146">
                  <c:v>1193.6399999999453</c:v>
                </c:pt>
                <c:pt idx="147">
                  <c:v>1193.7599999999443</c:v>
                </c:pt>
                <c:pt idx="148">
                  <c:v>1193.879999999943</c:v>
                </c:pt>
                <c:pt idx="149">
                  <c:v>1193.9999999999418</c:v>
                </c:pt>
                <c:pt idx="150">
                  <c:v>1194.1199999999405</c:v>
                </c:pt>
                <c:pt idx="151">
                  <c:v>1194.2399999999393</c:v>
                </c:pt>
                <c:pt idx="152">
                  <c:v>1194.3599999999381</c:v>
                </c:pt>
                <c:pt idx="153">
                  <c:v>1194.479999999937</c:v>
                </c:pt>
                <c:pt idx="154">
                  <c:v>1194.5999999999356</c:v>
                </c:pt>
                <c:pt idx="155">
                  <c:v>1194.7199999999348</c:v>
                </c:pt>
                <c:pt idx="156">
                  <c:v>1194.8399999999333</c:v>
                </c:pt>
                <c:pt idx="157">
                  <c:v>1194.9599999999323</c:v>
                </c:pt>
                <c:pt idx="158">
                  <c:v>1195.079999999931</c:v>
                </c:pt>
                <c:pt idx="159">
                  <c:v>1195.1999999999298</c:v>
                </c:pt>
                <c:pt idx="160">
                  <c:v>1195.3199999999285</c:v>
                </c:pt>
                <c:pt idx="161">
                  <c:v>1195.4399999999275</c:v>
                </c:pt>
                <c:pt idx="162">
                  <c:v>1195.5599999999263</c:v>
                </c:pt>
                <c:pt idx="163">
                  <c:v>1195.6799999999253</c:v>
                </c:pt>
                <c:pt idx="164">
                  <c:v>1195.7999999999238</c:v>
                </c:pt>
                <c:pt idx="165">
                  <c:v>1195.9199999999228</c:v>
                </c:pt>
                <c:pt idx="166">
                  <c:v>1196.0399999999213</c:v>
                </c:pt>
                <c:pt idx="167">
                  <c:v>1196.1599999999205</c:v>
                </c:pt>
                <c:pt idx="168">
                  <c:v>1196.2799999999193</c:v>
                </c:pt>
                <c:pt idx="169">
                  <c:v>1196.399999999918</c:v>
                </c:pt>
                <c:pt idx="170">
                  <c:v>1196.5199999999168</c:v>
                </c:pt>
                <c:pt idx="171">
                  <c:v>1196.6399999999155</c:v>
                </c:pt>
                <c:pt idx="172">
                  <c:v>1196.7599999999147</c:v>
                </c:pt>
                <c:pt idx="173">
                  <c:v>1196.8799999999133</c:v>
                </c:pt>
                <c:pt idx="174">
                  <c:v>1196.9999999999122</c:v>
                </c:pt>
                <c:pt idx="175">
                  <c:v>1197.119999999911</c:v>
                </c:pt>
                <c:pt idx="176">
                  <c:v>1197.2399999999097</c:v>
                </c:pt>
                <c:pt idx="177">
                  <c:v>1197.3599999999085</c:v>
                </c:pt>
                <c:pt idx="178">
                  <c:v>1197.4799999999075</c:v>
                </c:pt>
                <c:pt idx="179">
                  <c:v>1197.599999999906</c:v>
                </c:pt>
                <c:pt idx="180">
                  <c:v>1197.719999999905</c:v>
                </c:pt>
                <c:pt idx="181">
                  <c:v>1197.8399999999035</c:v>
                </c:pt>
                <c:pt idx="182">
                  <c:v>1197.9599999999025</c:v>
                </c:pt>
                <c:pt idx="183">
                  <c:v>1198.0799999999012</c:v>
                </c:pt>
                <c:pt idx="184">
                  <c:v>1198.1999999999002</c:v>
                </c:pt>
                <c:pt idx="185">
                  <c:v>1198.319999999899</c:v>
                </c:pt>
                <c:pt idx="186">
                  <c:v>1198.4399999998977</c:v>
                </c:pt>
                <c:pt idx="187">
                  <c:v>1198.5599999998965</c:v>
                </c:pt>
                <c:pt idx="188">
                  <c:v>1198.6799999998955</c:v>
                </c:pt>
                <c:pt idx="189">
                  <c:v>1198.799999999894</c:v>
                </c:pt>
                <c:pt idx="190">
                  <c:v>1198.9199999998932</c:v>
                </c:pt>
                <c:pt idx="191">
                  <c:v>1199.0399999998917</c:v>
                </c:pt>
                <c:pt idx="192">
                  <c:v>1199.1599999998907</c:v>
                </c:pt>
                <c:pt idx="193">
                  <c:v>1199.2799999998892</c:v>
                </c:pt>
                <c:pt idx="194">
                  <c:v>1199.3999999998882</c:v>
                </c:pt>
                <c:pt idx="195">
                  <c:v>1199.519999999887</c:v>
                </c:pt>
                <c:pt idx="196">
                  <c:v>1199.639999999886</c:v>
                </c:pt>
                <c:pt idx="197">
                  <c:v>1199.7599999998847</c:v>
                </c:pt>
                <c:pt idx="198">
                  <c:v>1199.8799999998835</c:v>
                </c:pt>
                <c:pt idx="199">
                  <c:v>1199.9999999998822</c:v>
                </c:pt>
              </c:numCache>
            </c:numRef>
          </c:xVal>
          <c:yVal>
            <c:numRef>
              <c:f>'Couple - U sur f'!$K$28:$K$227</c:f>
              <c:numCache>
                <c:formatCode>General</c:formatCode>
                <c:ptCount val="200"/>
                <c:pt idx="0">
                  <c:v>12.307536706636215</c:v>
                </c:pt>
                <c:pt idx="1">
                  <c:v>12.422143426461627</c:v>
                </c:pt>
                <c:pt idx="2">
                  <c:v>12.538840861715016</c:v>
                </c:pt>
                <c:pt idx="3">
                  <c:v>12.657684686598436</c:v>
                </c:pt>
                <c:pt idx="4">
                  <c:v>12.778732477154675</c:v>
                </c:pt>
                <c:pt idx="5">
                  <c:v>12.902043787725711</c:v>
                </c:pt>
                <c:pt idx="6">
                  <c:v>13.027680230721609</c:v>
                </c:pt>
                <c:pt idx="7">
                  <c:v>13.155705559829412</c:v>
                </c:pt>
                <c:pt idx="8">
                  <c:v>13.286185756793103</c:v>
                </c:pt>
                <c:pt idx="9">
                  <c:v>13.419189121895604</c:v>
                </c:pt>
                <c:pt idx="10">
                  <c:v>13.554786368273207</c:v>
                </c:pt>
                <c:pt idx="11">
                  <c:v>13.693050720190676</c:v>
                </c:pt>
                <c:pt idx="12">
                  <c:v>13.834058015401542</c:v>
                </c:pt>
                <c:pt idx="13">
                  <c:v>13.977886811712812</c:v>
                </c:pt>
                <c:pt idx="14">
                  <c:v>14.124618497865542</c:v>
                </c:pt>
                <c:pt idx="15">
                  <c:v>14.274337408832173</c:v>
                </c:pt>
                <c:pt idx="16">
                  <c:v>14.427130945618309</c:v>
                </c:pt>
                <c:pt idx="17">
                  <c:v>14.58308969963892</c:v>
                </c:pt>
                <c:pt idx="18">
                  <c:v>14.742307581717327</c:v>
                </c:pt>
                <c:pt idx="19">
                  <c:v>14.904881955728015</c:v>
                </c:pt>
                <c:pt idx="20">
                  <c:v>15.070913776870906</c:v>
                </c:pt>
                <c:pt idx="21">
                  <c:v>15.240507734523579</c:v>
                </c:pt>
                <c:pt idx="22">
                  <c:v>15.413772399568252</c:v>
                </c:pt>
                <c:pt idx="23">
                  <c:v>15.590820376029964</c:v>
                </c:pt>
                <c:pt idx="24">
                  <c:v>15.771768456789731</c:v>
                </c:pt>
                <c:pt idx="25">
                  <c:v>15.95673778304943</c:v>
                </c:pt>
                <c:pt idx="26">
                  <c:v>16.145854007120679</c:v>
                </c:pt>
                <c:pt idx="27">
                  <c:v>16.33924745798549</c:v>
                </c:pt>
                <c:pt idx="28">
                  <c:v>16.537053308927863</c:v>
                </c:pt>
                <c:pt idx="29">
                  <c:v>16.739411746358972</c:v>
                </c:pt>
                <c:pt idx="30">
                  <c:v>16.946468138748482</c:v>
                </c:pt>
                <c:pt idx="31">
                  <c:v>17.15837320432539</c:v>
                </c:pt>
                <c:pt idx="32">
                  <c:v>17.375283175916206</c:v>
                </c:pt>
                <c:pt idx="33">
                  <c:v>17.597359960937933</c:v>
                </c:pt>
                <c:pt idx="34">
                  <c:v>17.824771294148249</c:v>
                </c:pt>
                <c:pt idx="35">
                  <c:v>18.057690880263664</c:v>
                </c:pt>
                <c:pt idx="36">
                  <c:v>18.296298522974414</c:v>
                </c:pt>
                <c:pt idx="37">
                  <c:v>18.540780236195481</c:v>
                </c:pt>
                <c:pt idx="38">
                  <c:v>18.791328332576985</c:v>
                </c:pt>
                <c:pt idx="39">
                  <c:v>19.048141483330401</c:v>
                </c:pt>
                <c:pt idx="40">
                  <c:v>19.311424742281908</c:v>
                </c:pt>
                <c:pt idx="41">
                  <c:v>19.58138952570695</c:v>
                </c:pt>
                <c:pt idx="42">
                  <c:v>19.858253537891155</c:v>
                </c:pt>
                <c:pt idx="43">
                  <c:v>20.142240630454317</c:v>
                </c:pt>
                <c:pt idx="44">
                  <c:v>20.433580581209515</c:v>
                </c:pt>
                <c:pt idx="45">
                  <c:v>20.732508775640383</c:v>
                </c:pt>
                <c:pt idx="46">
                  <c:v>21.039265770884725</c:v>
                </c:pt>
                <c:pt idx="47">
                  <c:v>21.3540967183148</c:v>
                </c:pt>
                <c:pt idx="48">
                  <c:v>21.677250616286202</c:v>
                </c:pt>
                <c:pt idx="49">
                  <c:v>22.008979359249299</c:v>
                </c:pt>
                <c:pt idx="50">
                  <c:v>22.349536543010718</c:v>
                </c:pt>
                <c:pt idx="51">
                  <c:v>22.699175978296871</c:v>
                </c:pt>
                <c:pt idx="52">
                  <c:v>23.058149855664713</c:v>
                </c:pt>
                <c:pt idx="53">
                  <c:v>23.426706493938369</c:v>
                </c:pt>
                <c:pt idx="54">
                  <c:v>23.805087591375859</c:v>
                </c:pt>
                <c:pt idx="55">
                  <c:v>24.193524883274147</c:v>
                </c:pt>
                <c:pt idx="56">
                  <c:v>24.592236091205443</c:v>
                </c:pt>
                <c:pt idx="57">
                  <c:v>25.001420026953205</c:v>
                </c:pt>
                <c:pt idx="58">
                  <c:v>25.421250687775487</c:v>
                </c:pt>
                <c:pt idx="59">
                  <c:v>25.851870148035466</c:v>
                </c:pt>
                <c:pt idx="60">
                  <c:v>26.293380014513389</c:v>
                </c:pt>
                <c:pt idx="61">
                  <c:v>26.74583116770177</c:v>
                </c:pt>
                <c:pt idx="62">
                  <c:v>27.209211457736878</c:v>
                </c:pt>
                <c:pt idx="63">
                  <c:v>27.683430959791242</c:v>
                </c:pt>
                <c:pt idx="64">
                  <c:v>28.16830431798952</c:v>
                </c:pt>
                <c:pt idx="65">
                  <c:v>28.663529617265162</c:v>
                </c:pt>
                <c:pt idx="66">
                  <c:v>29.168663116950114</c:v>
                </c:pt>
                <c:pt idx="67">
                  <c:v>29.683089056118899</c:v>
                </c:pt>
                <c:pt idx="68">
                  <c:v>30.205983596733212</c:v>
                </c:pt>
                <c:pt idx="69">
                  <c:v>30.736271804771068</c:v>
                </c:pt>
                <c:pt idx="70">
                  <c:v>31.272576380928612</c:v>
                </c:pt>
                <c:pt idx="71">
                  <c:v>31.813156641849265</c:v>
                </c:pt>
                <c:pt idx="72">
                  <c:v>32.355836023492472</c:v>
                </c:pt>
                <c:pt idx="73">
                  <c:v>32.897916137797857</c:v>
                </c:pt>
                <c:pt idx="74">
                  <c:v>33.436075176491229</c:v>
                </c:pt>
                <c:pt idx="75">
                  <c:v>33.966248246122227</c:v>
                </c:pt>
                <c:pt idx="76">
                  <c:v>34.483487075681225</c:v>
                </c:pt>
                <c:pt idx="77">
                  <c:v>34.981796523753104</c:v>
                </c:pt>
                <c:pt idx="78">
                  <c:v>35.453945518511539</c:v>
                </c:pt>
                <c:pt idx="79">
                  <c:v>35.891250626277184</c:v>
                </c:pt>
                <c:pt idx="80">
                  <c:v>36.283331555812502</c:v>
                </c:pt>
                <c:pt idx="81">
                  <c:v>36.617839833181336</c:v>
                </c:pt>
                <c:pt idx="82">
                  <c:v>36.88016498332108</c:v>
                </c:pt>
                <c:pt idx="83">
                  <c:v>37.053127287158716</c:v>
                </c:pt>
                <c:pt idx="84">
                  <c:v>37.116673098230862</c:v>
                </c:pt>
                <c:pt idx="85">
                  <c:v>37.04759840246966</c:v>
                </c:pt>
                <c:pt idx="86">
                  <c:v>36.819339334758517</c:v>
                </c:pt>
                <c:pt idx="87">
                  <c:v>36.401885000151957</c:v>
                </c:pt>
                <c:pt idx="88">
                  <c:v>35.761887814170706</c:v>
                </c:pt>
                <c:pt idx="89">
                  <c:v>34.863068076382795</c:v>
                </c:pt>
                <c:pt idx="90">
                  <c:v>33.667029009421555</c:v>
                </c:pt>
                <c:pt idx="91">
                  <c:v>32.134609515580252</c:v>
                </c:pt>
                <c:pt idx="92">
                  <c:v>30.227894367886126</c:v>
                </c:pt>
                <c:pt idx="93">
                  <c:v>27.912962151478904</c:v>
                </c:pt>
                <c:pt idx="94">
                  <c:v>25.163365704467711</c:v>
                </c:pt>
                <c:pt idx="95">
                  <c:v>21.964198162444944</c:v>
                </c:pt>
                <c:pt idx="96">
                  <c:v>18.316403344845781</c:v>
                </c:pt>
                <c:pt idx="97">
                  <c:v>14.240769377496271</c:v>
                </c:pt>
                <c:pt idx="98">
                  <c:v>9.7808572504007891</c:v>
                </c:pt>
                <c:pt idx="99">
                  <c:v>5.0040452355797997</c:v>
                </c:pt>
                <c:pt idx="100">
                  <c:v>4.9549632393059442</c:v>
                </c:pt>
                <c:pt idx="101">
                  <c:v>4.9058584679281534</c:v>
                </c:pt>
                <c:pt idx="102">
                  <c:v>4.8567310217898711</c:v>
                </c:pt>
                <c:pt idx="103">
                  <c:v>4.8075810014166409</c:v>
                </c:pt>
                <c:pt idx="104">
                  <c:v>4.7584085075154858</c:v>
                </c:pt>
                <c:pt idx="105">
                  <c:v>4.7092136409743119</c:v>
                </c:pt>
                <c:pt idx="106">
                  <c:v>4.6599965028613175</c:v>
                </c:pt>
                <c:pt idx="107">
                  <c:v>4.610757194424365</c:v>
                </c:pt>
                <c:pt idx="108">
                  <c:v>4.561495817090381</c:v>
                </c:pt>
                <c:pt idx="109">
                  <c:v>4.5122124724647339</c:v>
                </c:pt>
                <c:pt idx="110">
                  <c:v>4.4629072623306323</c:v>
                </c:pt>
                <c:pt idx="111">
                  <c:v>4.4135802886484834</c:v>
                </c:pt>
                <c:pt idx="112">
                  <c:v>4.3642316535552919</c:v>
                </c:pt>
                <c:pt idx="113">
                  <c:v>4.3148614593640273</c:v>
                </c:pt>
                <c:pt idx="114">
                  <c:v>4.2654698085629814</c:v>
                </c:pt>
                <c:pt idx="115">
                  <c:v>4.2160568038151656</c:v>
                </c:pt>
                <c:pt idx="116">
                  <c:v>4.1666225479576617</c:v>
                </c:pt>
                <c:pt idx="117">
                  <c:v>4.1171671440009856</c:v>
                </c:pt>
                <c:pt idx="118">
                  <c:v>4.0676906951284524</c:v>
                </c:pt>
                <c:pt idx="119">
                  <c:v>4.0181933046955356</c:v>
                </c:pt>
                <c:pt idx="120">
                  <c:v>3.9686750762292178</c:v>
                </c:pt>
                <c:pt idx="121">
                  <c:v>3.9191361134273541</c:v>
                </c:pt>
                <c:pt idx="122">
                  <c:v>3.8695765201580192</c:v>
                </c:pt>
                <c:pt idx="123">
                  <c:v>3.8199964004588365</c:v>
                </c:pt>
                <c:pt idx="124">
                  <c:v>3.7703958585363559</c:v>
                </c:pt>
                <c:pt idx="125">
                  <c:v>3.7207749987653798</c:v>
                </c:pt>
                <c:pt idx="126">
                  <c:v>3.6711339256882995</c:v>
                </c:pt>
                <c:pt idx="127">
                  <c:v>3.6214727440144392</c:v>
                </c:pt>
                <c:pt idx="128">
                  <c:v>3.5717915586193927</c:v>
                </c:pt>
                <c:pt idx="129">
                  <c:v>3.5220904745443433</c:v>
                </c:pt>
                <c:pt idx="130">
                  <c:v>3.4723695969954158</c:v>
                </c:pt>
                <c:pt idx="131">
                  <c:v>3.4226290313429728</c:v>
                </c:pt>
                <c:pt idx="132">
                  <c:v>3.3728688831209666</c:v>
                </c:pt>
                <c:pt idx="133">
                  <c:v>3.323089258026251</c:v>
                </c:pt>
                <c:pt idx="134">
                  <c:v>3.2732902619178956</c:v>
                </c:pt>
                <c:pt idx="135">
                  <c:v>3.2234720008165096</c:v>
                </c:pt>
                <c:pt idx="136">
                  <c:v>3.1736345809035527</c:v>
                </c:pt>
                <c:pt idx="137">
                  <c:v>3.123778108520646</c:v>
                </c:pt>
                <c:pt idx="138">
                  <c:v>3.073902690168882</c:v>
                </c:pt>
                <c:pt idx="139">
                  <c:v>3.0240084325081349</c:v>
                </c:pt>
                <c:pt idx="140">
                  <c:v>2.9740954423563468</c:v>
                </c:pt>
                <c:pt idx="141">
                  <c:v>2.9241638266888588</c:v>
                </c:pt>
                <c:pt idx="142">
                  <c:v>2.8742136926376847</c:v>
                </c:pt>
                <c:pt idx="143">
                  <c:v>2.8242451474908199</c:v>
                </c:pt>
                <c:pt idx="144">
                  <c:v>2.7742582986915276</c:v>
                </c:pt>
                <c:pt idx="145">
                  <c:v>2.7242532538376381</c:v>
                </c:pt>
                <c:pt idx="146">
                  <c:v>2.6742301206808317</c:v>
                </c:pt>
                <c:pt idx="147">
                  <c:v>2.6241890071259233</c:v>
                </c:pt>
                <c:pt idx="148">
                  <c:v>2.5741300212301614</c:v>
                </c:pt>
                <c:pt idx="149">
                  <c:v>2.5240532712024759</c:v>
                </c:pt>
                <c:pt idx="150">
                  <c:v>2.4739588654028011</c:v>
                </c:pt>
                <c:pt idx="151">
                  <c:v>2.4238469123413164</c:v>
                </c:pt>
                <c:pt idx="152">
                  <c:v>2.3737175206777414</c:v>
                </c:pt>
                <c:pt idx="153">
                  <c:v>2.3235707992205974</c:v>
                </c:pt>
                <c:pt idx="154">
                  <c:v>2.2734068569264778</c:v>
                </c:pt>
                <c:pt idx="155">
                  <c:v>2.2232258028993184</c:v>
                </c:pt>
                <c:pt idx="156">
                  <c:v>2.1730277463896601</c:v>
                </c:pt>
                <c:pt idx="157">
                  <c:v>2.1228127967939145</c:v>
                </c:pt>
                <c:pt idx="158">
                  <c:v>2.0725810636536059</c:v>
                </c:pt>
                <c:pt idx="159">
                  <c:v>2.0223326566546573</c:v>
                </c:pt>
                <c:pt idx="160">
                  <c:v>1.9720676856266244</c:v>
                </c:pt>
                <c:pt idx="161">
                  <c:v>1.9217862605419556</c:v>
                </c:pt>
                <c:pt idx="162">
                  <c:v>1.8714884915152417</c:v>
                </c:pt>
                <c:pt idx="163">
                  <c:v>1.821174488802461</c:v>
                </c:pt>
                <c:pt idx="164">
                  <c:v>1.7708443628002288</c:v>
                </c:pt>
                <c:pt idx="165">
                  <c:v>1.7204982240450388</c:v>
                </c:pt>
                <c:pt idx="166">
                  <c:v>1.6701361832125081</c:v>
                </c:pt>
                <c:pt idx="167">
                  <c:v>1.6197583511166003</c:v>
                </c:pt>
                <c:pt idx="168">
                  <c:v>1.5693648387088841</c:v>
                </c:pt>
                <c:pt idx="169">
                  <c:v>1.518955757077755</c:v>
                </c:pt>
                <c:pt idx="170">
                  <c:v>1.4685312174476708</c:v>
                </c:pt>
                <c:pt idx="171">
                  <c:v>1.418091331178376</c:v>
                </c:pt>
                <c:pt idx="172">
                  <c:v>1.3676362097641364</c:v>
                </c:pt>
                <c:pt idx="173">
                  <c:v>1.3171659648329588</c:v>
                </c:pt>
                <c:pt idx="174">
                  <c:v>1.2666807081458178</c:v>
                </c:pt>
                <c:pt idx="175">
                  <c:v>1.2161805515958788</c:v>
                </c:pt>
                <c:pt idx="176">
                  <c:v>1.1656656072076985</c:v>
                </c:pt>
                <c:pt idx="177">
                  <c:v>1.1151359871364703</c:v>
                </c:pt>
                <c:pt idx="178">
                  <c:v>1.0645918036672186</c:v>
                </c:pt>
                <c:pt idx="179">
                  <c:v>1.0140331692140163</c:v>
                </c:pt>
                <c:pt idx="180">
                  <c:v>0.96346019631919555</c:v>
                </c:pt>
                <c:pt idx="181">
                  <c:v>0.91287299765255248</c:v>
                </c:pt>
                <c:pt idx="182">
                  <c:v>0.86227168601055648</c:v>
                </c:pt>
                <c:pt idx="183">
                  <c:v>0.81165637431555637</c:v>
                </c:pt>
                <c:pt idx="184">
                  <c:v>0.76102717561496291</c:v>
                </c:pt>
                <c:pt idx="185">
                  <c:v>0.71038420308047789</c:v>
                </c:pt>
                <c:pt idx="186">
                  <c:v>0.659727570007271</c:v>
                </c:pt>
                <c:pt idx="187">
                  <c:v>0.60905738981318069</c:v>
                </c:pt>
                <c:pt idx="188">
                  <c:v>0.55837377603790661</c:v>
                </c:pt>
                <c:pt idx="189">
                  <c:v>0.5076768423422009</c:v>
                </c:pt>
                <c:pt idx="190">
                  <c:v>0.45696670250705712</c:v>
                </c:pt>
                <c:pt idx="191">
                  <c:v>0.40624347043289932</c:v>
                </c:pt>
                <c:pt idx="192">
                  <c:v>0.35550726013876682</c:v>
                </c:pt>
                <c:pt idx="193">
                  <c:v>0.30475818576148272</c:v>
                </c:pt>
                <c:pt idx="194">
                  <c:v>0.25399636155486155</c:v>
                </c:pt>
                <c:pt idx="195">
                  <c:v>0.20322190188887132</c:v>
                </c:pt>
                <c:pt idx="196">
                  <c:v>0.15243492124881064</c:v>
                </c:pt>
                <c:pt idx="197">
                  <c:v>0.101635534234488</c:v>
                </c:pt>
                <c:pt idx="198">
                  <c:v>5.0823855559395309E-2</c:v>
                </c:pt>
                <c:pt idx="199">
                  <c:v>4.9874013285421509E-11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CC2D-4579-B0B2-131FACCFA4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7944"/>
        <c:axId val="240268336"/>
      </c:scatterChart>
      <c:valAx>
        <c:axId val="240267944"/>
        <c:scaling>
          <c:orientation val="minMax"/>
          <c:max val="157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[tr/min]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8336"/>
        <c:crosses val="autoZero"/>
        <c:crossBetween val="midCat"/>
        <c:majorUnit val="300"/>
        <c:minorUnit val="100"/>
      </c:valAx>
      <c:valAx>
        <c:axId val="240268336"/>
        <c:scaling>
          <c:orientation val="minMax"/>
          <c:max val="40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79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0"/>
          <c:order val="0"/>
          <c:tx>
            <c:strRef>
              <c:f>'Couple - U sur f sans R'!$C$23</c:f>
              <c:strCache>
                <c:ptCount val="1"/>
                <c:pt idx="0">
                  <c:v>Tem1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- U sur f sans R'!$B$24:$B$223</c:f>
              <c:numCache>
                <c:formatCode>General</c:formatCode>
                <c:ptCount val="200"/>
                <c:pt idx="0">
                  <c:v>0</c:v>
                </c:pt>
                <c:pt idx="1">
                  <c:v>15.000000000000014</c:v>
                </c:pt>
                <c:pt idx="2">
                  <c:v>30.000000000000028</c:v>
                </c:pt>
                <c:pt idx="3">
                  <c:v>45.000000000000043</c:v>
                </c:pt>
                <c:pt idx="4">
                  <c:v>60.000000000000057</c:v>
                </c:pt>
                <c:pt idx="5">
                  <c:v>75.000000000000071</c:v>
                </c:pt>
                <c:pt idx="6">
                  <c:v>90.000000000000085</c:v>
                </c:pt>
                <c:pt idx="7">
                  <c:v>104.99999999999991</c:v>
                </c:pt>
                <c:pt idx="8">
                  <c:v>119.99999999999994</c:v>
                </c:pt>
                <c:pt idx="9">
                  <c:v>134.99999999999994</c:v>
                </c:pt>
                <c:pt idx="10">
                  <c:v>149.99999999999997</c:v>
                </c:pt>
                <c:pt idx="11">
                  <c:v>164.99999999999997</c:v>
                </c:pt>
                <c:pt idx="12">
                  <c:v>180</c:v>
                </c:pt>
                <c:pt idx="13">
                  <c:v>195</c:v>
                </c:pt>
                <c:pt idx="14">
                  <c:v>210.00000000000003</c:v>
                </c:pt>
                <c:pt idx="15">
                  <c:v>225.00000000000003</c:v>
                </c:pt>
                <c:pt idx="16">
                  <c:v>240.00000000000006</c:v>
                </c:pt>
                <c:pt idx="17">
                  <c:v>255.00000000000006</c:v>
                </c:pt>
                <c:pt idx="18">
                  <c:v>270.00000000000006</c:v>
                </c:pt>
                <c:pt idx="19">
                  <c:v>284.99999999999989</c:v>
                </c:pt>
                <c:pt idx="20">
                  <c:v>299.99999999999994</c:v>
                </c:pt>
                <c:pt idx="21">
                  <c:v>314.99999999999994</c:v>
                </c:pt>
                <c:pt idx="22">
                  <c:v>329.99999999999994</c:v>
                </c:pt>
                <c:pt idx="23">
                  <c:v>345</c:v>
                </c:pt>
                <c:pt idx="24">
                  <c:v>360</c:v>
                </c:pt>
                <c:pt idx="25">
                  <c:v>375</c:v>
                </c:pt>
                <c:pt idx="26">
                  <c:v>390</c:v>
                </c:pt>
                <c:pt idx="27">
                  <c:v>405</c:v>
                </c:pt>
                <c:pt idx="28">
                  <c:v>420.00000000000006</c:v>
                </c:pt>
                <c:pt idx="29">
                  <c:v>435.00000000000006</c:v>
                </c:pt>
                <c:pt idx="30">
                  <c:v>450.00000000000006</c:v>
                </c:pt>
                <c:pt idx="31">
                  <c:v>465.00000000000011</c:v>
                </c:pt>
                <c:pt idx="32">
                  <c:v>479.99999999999994</c:v>
                </c:pt>
                <c:pt idx="33">
                  <c:v>494.99999999999989</c:v>
                </c:pt>
                <c:pt idx="34">
                  <c:v>510</c:v>
                </c:pt>
                <c:pt idx="35">
                  <c:v>525</c:v>
                </c:pt>
                <c:pt idx="36">
                  <c:v>540</c:v>
                </c:pt>
                <c:pt idx="37">
                  <c:v>555</c:v>
                </c:pt>
                <c:pt idx="38">
                  <c:v>570</c:v>
                </c:pt>
                <c:pt idx="39">
                  <c:v>585</c:v>
                </c:pt>
                <c:pt idx="40">
                  <c:v>600</c:v>
                </c:pt>
                <c:pt idx="41">
                  <c:v>615</c:v>
                </c:pt>
                <c:pt idx="42">
                  <c:v>630.00000000000011</c:v>
                </c:pt>
                <c:pt idx="43">
                  <c:v>645.00000000000011</c:v>
                </c:pt>
                <c:pt idx="44">
                  <c:v>659.99999999999989</c:v>
                </c:pt>
                <c:pt idx="45">
                  <c:v>674.99999999999989</c:v>
                </c:pt>
                <c:pt idx="46">
                  <c:v>690</c:v>
                </c:pt>
                <c:pt idx="47">
                  <c:v>705</c:v>
                </c:pt>
                <c:pt idx="48">
                  <c:v>720</c:v>
                </c:pt>
                <c:pt idx="49">
                  <c:v>735</c:v>
                </c:pt>
                <c:pt idx="50">
                  <c:v>750</c:v>
                </c:pt>
                <c:pt idx="51">
                  <c:v>765</c:v>
                </c:pt>
                <c:pt idx="52">
                  <c:v>780</c:v>
                </c:pt>
                <c:pt idx="53">
                  <c:v>795</c:v>
                </c:pt>
                <c:pt idx="54">
                  <c:v>810</c:v>
                </c:pt>
                <c:pt idx="55">
                  <c:v>825.00000000000011</c:v>
                </c:pt>
                <c:pt idx="56">
                  <c:v>840.00000000000011</c:v>
                </c:pt>
                <c:pt idx="57">
                  <c:v>855.00000000000136</c:v>
                </c:pt>
                <c:pt idx="58">
                  <c:v>870.00000000000148</c:v>
                </c:pt>
                <c:pt idx="59">
                  <c:v>885.00000000000148</c:v>
                </c:pt>
                <c:pt idx="60">
                  <c:v>900.00000000000148</c:v>
                </c:pt>
                <c:pt idx="61">
                  <c:v>915.00000000000148</c:v>
                </c:pt>
                <c:pt idx="62">
                  <c:v>930.00000000000148</c:v>
                </c:pt>
                <c:pt idx="63">
                  <c:v>945.00000000000148</c:v>
                </c:pt>
                <c:pt idx="64">
                  <c:v>960.00000000000148</c:v>
                </c:pt>
                <c:pt idx="65">
                  <c:v>975.00000000000148</c:v>
                </c:pt>
                <c:pt idx="66">
                  <c:v>990.00000000000148</c:v>
                </c:pt>
                <c:pt idx="67">
                  <c:v>1005.0000000000015</c:v>
                </c:pt>
                <c:pt idx="68">
                  <c:v>1020.0000000000015</c:v>
                </c:pt>
                <c:pt idx="69">
                  <c:v>1035.0000000000016</c:v>
                </c:pt>
                <c:pt idx="70">
                  <c:v>1050.0000000000018</c:v>
                </c:pt>
                <c:pt idx="71">
                  <c:v>1065.0000000000018</c:v>
                </c:pt>
                <c:pt idx="72">
                  <c:v>1080.0000000000016</c:v>
                </c:pt>
                <c:pt idx="73">
                  <c:v>1095.0000000000016</c:v>
                </c:pt>
                <c:pt idx="74">
                  <c:v>1110.0000000000016</c:v>
                </c:pt>
                <c:pt idx="75">
                  <c:v>1125.0000000000016</c:v>
                </c:pt>
                <c:pt idx="76">
                  <c:v>1140.0000000000016</c:v>
                </c:pt>
                <c:pt idx="77">
                  <c:v>1155.0000000000016</c:v>
                </c:pt>
                <c:pt idx="78">
                  <c:v>1170.0000000000016</c:v>
                </c:pt>
                <c:pt idx="79">
                  <c:v>1185.0000000000016</c:v>
                </c:pt>
                <c:pt idx="80">
                  <c:v>1200.0000000000016</c:v>
                </c:pt>
                <c:pt idx="81">
                  <c:v>1215.0000000000016</c:v>
                </c:pt>
                <c:pt idx="82">
                  <c:v>1230.0000000000016</c:v>
                </c:pt>
                <c:pt idx="83">
                  <c:v>1245.0000000000016</c:v>
                </c:pt>
                <c:pt idx="84">
                  <c:v>1260.0000000000016</c:v>
                </c:pt>
                <c:pt idx="85">
                  <c:v>1275.0000000000016</c:v>
                </c:pt>
                <c:pt idx="86">
                  <c:v>1290.0000000000016</c:v>
                </c:pt>
                <c:pt idx="87">
                  <c:v>1305.0000000000016</c:v>
                </c:pt>
                <c:pt idx="88">
                  <c:v>1320.0000000000016</c:v>
                </c:pt>
                <c:pt idx="89">
                  <c:v>1335.0000000000016</c:v>
                </c:pt>
                <c:pt idx="90">
                  <c:v>1350.0000000000016</c:v>
                </c:pt>
                <c:pt idx="91">
                  <c:v>1365.0000000000016</c:v>
                </c:pt>
                <c:pt idx="92">
                  <c:v>1380.0000000000016</c:v>
                </c:pt>
                <c:pt idx="93">
                  <c:v>1395.0000000000016</c:v>
                </c:pt>
                <c:pt idx="94">
                  <c:v>1410.0000000000016</c:v>
                </c:pt>
                <c:pt idx="95">
                  <c:v>1425.0000000000016</c:v>
                </c:pt>
                <c:pt idx="96">
                  <c:v>1440.0000000000016</c:v>
                </c:pt>
                <c:pt idx="97">
                  <c:v>1455.0000000000016</c:v>
                </c:pt>
                <c:pt idx="98">
                  <c:v>1470.0000000000016</c:v>
                </c:pt>
                <c:pt idx="99">
                  <c:v>1485.0000000000016</c:v>
                </c:pt>
                <c:pt idx="100">
                  <c:v>1485.1499999999999</c:v>
                </c:pt>
                <c:pt idx="101">
                  <c:v>1485.2999999999984</c:v>
                </c:pt>
                <c:pt idx="102">
                  <c:v>1485.4499999999971</c:v>
                </c:pt>
                <c:pt idx="103">
                  <c:v>1485.5999999999956</c:v>
                </c:pt>
                <c:pt idx="104">
                  <c:v>1485.7499999999941</c:v>
                </c:pt>
                <c:pt idx="105">
                  <c:v>1485.8999999999926</c:v>
                </c:pt>
                <c:pt idx="106">
                  <c:v>1486.0499999999909</c:v>
                </c:pt>
                <c:pt idx="107">
                  <c:v>1486.1999999999896</c:v>
                </c:pt>
                <c:pt idx="108">
                  <c:v>1486.3499999999881</c:v>
                </c:pt>
                <c:pt idx="109">
                  <c:v>1486.4999999999868</c:v>
                </c:pt>
                <c:pt idx="110">
                  <c:v>1486.6499999999851</c:v>
                </c:pt>
                <c:pt idx="111">
                  <c:v>1486.7999999999836</c:v>
                </c:pt>
                <c:pt idx="112">
                  <c:v>1486.9499999999821</c:v>
                </c:pt>
                <c:pt idx="113">
                  <c:v>1487.0999999999806</c:v>
                </c:pt>
                <c:pt idx="114">
                  <c:v>1487.2499999999791</c:v>
                </c:pt>
                <c:pt idx="115">
                  <c:v>1487.3999999999778</c:v>
                </c:pt>
                <c:pt idx="116">
                  <c:v>1487.5499999999761</c:v>
                </c:pt>
                <c:pt idx="117">
                  <c:v>1487.6999999999748</c:v>
                </c:pt>
                <c:pt idx="118">
                  <c:v>1487.8499999999731</c:v>
                </c:pt>
                <c:pt idx="119">
                  <c:v>1487.9999999999718</c:v>
                </c:pt>
                <c:pt idx="120">
                  <c:v>1488.1499999999703</c:v>
                </c:pt>
                <c:pt idx="121">
                  <c:v>1488.2999999999688</c:v>
                </c:pt>
                <c:pt idx="122">
                  <c:v>1488.4499999999673</c:v>
                </c:pt>
                <c:pt idx="123">
                  <c:v>1488.5999999999658</c:v>
                </c:pt>
                <c:pt idx="124">
                  <c:v>1488.7499999999641</c:v>
                </c:pt>
                <c:pt idx="125">
                  <c:v>1488.8999999999628</c:v>
                </c:pt>
                <c:pt idx="126">
                  <c:v>1489.0499999999613</c:v>
                </c:pt>
                <c:pt idx="127">
                  <c:v>1489.19999999996</c:v>
                </c:pt>
                <c:pt idx="128">
                  <c:v>1489.3499999999583</c:v>
                </c:pt>
                <c:pt idx="129">
                  <c:v>1489.4999999999568</c:v>
                </c:pt>
                <c:pt idx="130">
                  <c:v>1489.6499999999553</c:v>
                </c:pt>
                <c:pt idx="131">
                  <c:v>1489.7999999999538</c:v>
                </c:pt>
                <c:pt idx="132">
                  <c:v>1489.9499999999525</c:v>
                </c:pt>
                <c:pt idx="133">
                  <c:v>1490.099999999951</c:v>
                </c:pt>
                <c:pt idx="134">
                  <c:v>1490.2499999999493</c:v>
                </c:pt>
                <c:pt idx="135">
                  <c:v>1490.399999999948</c:v>
                </c:pt>
                <c:pt idx="136">
                  <c:v>1490.5499999999463</c:v>
                </c:pt>
                <c:pt idx="137">
                  <c:v>1490.6999999999452</c:v>
                </c:pt>
                <c:pt idx="138">
                  <c:v>1490.8499999999435</c:v>
                </c:pt>
                <c:pt idx="139">
                  <c:v>1490.999999999942</c:v>
                </c:pt>
                <c:pt idx="140">
                  <c:v>1491.1499999999405</c:v>
                </c:pt>
                <c:pt idx="141">
                  <c:v>1491.299999999939</c:v>
                </c:pt>
                <c:pt idx="142">
                  <c:v>1491.4499999999375</c:v>
                </c:pt>
                <c:pt idx="143">
                  <c:v>1491.5999999999362</c:v>
                </c:pt>
                <c:pt idx="144">
                  <c:v>1491.7499999999345</c:v>
                </c:pt>
                <c:pt idx="145">
                  <c:v>1491.8999999999332</c:v>
                </c:pt>
                <c:pt idx="146">
                  <c:v>1492.0499999999315</c:v>
                </c:pt>
                <c:pt idx="147">
                  <c:v>1492.1999999999302</c:v>
                </c:pt>
                <c:pt idx="148">
                  <c:v>1492.3499999999285</c:v>
                </c:pt>
                <c:pt idx="149">
                  <c:v>1492.4999999999272</c:v>
                </c:pt>
                <c:pt idx="150">
                  <c:v>1492.6499999999257</c:v>
                </c:pt>
                <c:pt idx="151">
                  <c:v>1492.7999999999242</c:v>
                </c:pt>
                <c:pt idx="152">
                  <c:v>1492.9499999999227</c:v>
                </c:pt>
                <c:pt idx="153">
                  <c:v>1493.0999999999212</c:v>
                </c:pt>
                <c:pt idx="154">
                  <c:v>1493.2499999999195</c:v>
                </c:pt>
                <c:pt idx="155">
                  <c:v>1493.3999999999185</c:v>
                </c:pt>
                <c:pt idx="156">
                  <c:v>1493.5499999999167</c:v>
                </c:pt>
                <c:pt idx="157">
                  <c:v>1493.6999999999152</c:v>
                </c:pt>
                <c:pt idx="158">
                  <c:v>1493.8499999999137</c:v>
                </c:pt>
                <c:pt idx="159">
                  <c:v>1493.9999999999122</c:v>
                </c:pt>
                <c:pt idx="160">
                  <c:v>1494.1499999999107</c:v>
                </c:pt>
                <c:pt idx="161">
                  <c:v>1494.2999999999092</c:v>
                </c:pt>
                <c:pt idx="162">
                  <c:v>1494.449999999908</c:v>
                </c:pt>
                <c:pt idx="163">
                  <c:v>1494.5999999999065</c:v>
                </c:pt>
                <c:pt idx="164">
                  <c:v>1494.7499999999047</c:v>
                </c:pt>
                <c:pt idx="165">
                  <c:v>1494.8999999999035</c:v>
                </c:pt>
                <c:pt idx="166">
                  <c:v>1495.0499999999017</c:v>
                </c:pt>
                <c:pt idx="167">
                  <c:v>1495.1999999999002</c:v>
                </c:pt>
                <c:pt idx="168">
                  <c:v>1495.349999999899</c:v>
                </c:pt>
                <c:pt idx="169">
                  <c:v>1495.4999999998975</c:v>
                </c:pt>
                <c:pt idx="170">
                  <c:v>1495.649999999896</c:v>
                </c:pt>
                <c:pt idx="171">
                  <c:v>1495.7999999998945</c:v>
                </c:pt>
                <c:pt idx="172">
                  <c:v>1495.949999999893</c:v>
                </c:pt>
                <c:pt idx="173">
                  <c:v>1496.0999999998915</c:v>
                </c:pt>
                <c:pt idx="174">
                  <c:v>1496.24999999989</c:v>
                </c:pt>
                <c:pt idx="175">
                  <c:v>1496.3999999998887</c:v>
                </c:pt>
                <c:pt idx="176">
                  <c:v>1496.5499999998869</c:v>
                </c:pt>
                <c:pt idx="177">
                  <c:v>1496.6999999998854</c:v>
                </c:pt>
                <c:pt idx="178">
                  <c:v>1496.8499999998842</c:v>
                </c:pt>
                <c:pt idx="179">
                  <c:v>1496.9999999998824</c:v>
                </c:pt>
                <c:pt idx="180">
                  <c:v>1497.1499999998812</c:v>
                </c:pt>
                <c:pt idx="181">
                  <c:v>1497.2999999998794</c:v>
                </c:pt>
                <c:pt idx="182">
                  <c:v>1497.4499999998779</c:v>
                </c:pt>
                <c:pt idx="183">
                  <c:v>1497.5999999998767</c:v>
                </c:pt>
                <c:pt idx="184">
                  <c:v>1497.7499999998752</c:v>
                </c:pt>
                <c:pt idx="185">
                  <c:v>1497.8999999998737</c:v>
                </c:pt>
                <c:pt idx="186">
                  <c:v>1498.0499999998722</c:v>
                </c:pt>
                <c:pt idx="187">
                  <c:v>1498.1999999998704</c:v>
                </c:pt>
                <c:pt idx="188">
                  <c:v>1498.3499999998692</c:v>
                </c:pt>
                <c:pt idx="189">
                  <c:v>1498.4999999998674</c:v>
                </c:pt>
                <c:pt idx="190">
                  <c:v>1498.6499999998664</c:v>
                </c:pt>
                <c:pt idx="191">
                  <c:v>1498.7999999998647</c:v>
                </c:pt>
                <c:pt idx="192">
                  <c:v>1498.9499999998632</c:v>
                </c:pt>
                <c:pt idx="193">
                  <c:v>1499.0999999998617</c:v>
                </c:pt>
                <c:pt idx="194">
                  <c:v>1499.2499999998602</c:v>
                </c:pt>
                <c:pt idx="195">
                  <c:v>1499.3999999998587</c:v>
                </c:pt>
                <c:pt idx="196">
                  <c:v>1499.5499999998574</c:v>
                </c:pt>
                <c:pt idx="197">
                  <c:v>1499.6999999998557</c:v>
                </c:pt>
                <c:pt idx="198">
                  <c:v>1499.8499999998544</c:v>
                </c:pt>
                <c:pt idx="199">
                  <c:v>1499.9999999998527</c:v>
                </c:pt>
              </c:numCache>
            </c:numRef>
          </c:xVal>
          <c:yVal>
            <c:numRef>
              <c:f>'Couple - U sur f sans R'!$C$24:$C$223</c:f>
              <c:numCache>
                <c:formatCode>General</c:formatCode>
                <c:ptCount val="200"/>
                <c:pt idx="0">
                  <c:v>9.8834453917673173</c:v>
                </c:pt>
                <c:pt idx="1">
                  <c:v>9.9781684469435241</c:v>
                </c:pt>
                <c:pt idx="2">
                  <c:v>10.074691150841289</c:v>
                </c:pt>
                <c:pt idx="3">
                  <c:v>10.173064206336598</c:v>
                </c:pt>
                <c:pt idx="4">
                  <c:v>10.273340191646062</c:v>
                </c:pt>
                <c:pt idx="5">
                  <c:v>10.375573645149935</c:v>
                </c:pt>
                <c:pt idx="6">
                  <c:v>10.479821154671008</c:v>
                </c:pt>
                <c:pt idx="7">
                  <c:v>10.586141451468613</c:v>
                </c:pt>
                <c:pt idx="8">
                  <c:v>10.694595509222582</c:v>
                </c:pt>
                <c:pt idx="9">
                  <c:v>10.805246648298461</c:v>
                </c:pt>
                <c:pt idx="10">
                  <c:v>10.91816064560285</c:v>
                </c:pt>
                <c:pt idx="11">
                  <c:v>11.033405850355969</c:v>
                </c:pt>
                <c:pt idx="12">
                  <c:v>11.151053306127709</c:v>
                </c:pt>
                <c:pt idx="13">
                  <c:v>11.271176879503688</c:v>
                </c:pt>
                <c:pt idx="14">
                  <c:v>11.393853395768666</c:v>
                </c:pt>
                <c:pt idx="15">
                  <c:v>11.519162782016517</c:v>
                </c:pt>
                <c:pt idx="16">
                  <c:v>11.647188218118574</c:v>
                </c:pt>
                <c:pt idx="17">
                  <c:v>11.77801629600537</c:v>
                </c:pt>
                <c:pt idx="18">
                  <c:v>11.911737187740524</c:v>
                </c:pt>
                <c:pt idx="19">
                  <c:v>12.048444822889834</c:v>
                </c:pt>
                <c:pt idx="20">
                  <c:v>12.188237075712777</c:v>
                </c:pt>
                <c:pt idx="21">
                  <c:v>12.331215962727851</c:v>
                </c:pt>
                <c:pt idx="22">
                  <c:v>12.477487851226799</c:v>
                </c:pt>
                <c:pt idx="23">
                  <c:v>12.627163679335322</c:v>
                </c:pt>
                <c:pt idx="24">
                  <c:v>12.780359188238887</c:v>
                </c:pt>
                <c:pt idx="25">
                  <c:v>12.937195167210781</c:v>
                </c:pt>
                <c:pt idx="26">
                  <c:v>13.097797712094863</c:v>
                </c:pt>
                <c:pt idx="27">
                  <c:v>13.262298497906139</c:v>
                </c:pt>
                <c:pt idx="28">
                  <c:v>13.430835066217133</c:v>
                </c:pt>
                <c:pt idx="29">
                  <c:v>13.603551127994878</c:v>
                </c:pt>
                <c:pt idx="30">
                  <c:v>13.780596882540555</c:v>
                </c:pt>
                <c:pt idx="31">
                  <c:v>13.962129353157863</c:v>
                </c:pt>
                <c:pt idx="32">
                  <c:v>14.148312740134561</c:v>
                </c:pt>
                <c:pt idx="33">
                  <c:v>14.339318791559606</c:v>
                </c:pt>
                <c:pt idx="34">
                  <c:v>14.535327192411007</c:v>
                </c:pt>
                <c:pt idx="35">
                  <c:v>14.736525972230897</c:v>
                </c:pt>
                <c:pt idx="36">
                  <c:v>14.943111931546639</c:v>
                </c:pt>
                <c:pt idx="37">
                  <c:v>15.155291086990566</c:v>
                </c:pt>
                <c:pt idx="38">
                  <c:v>15.373279134805291</c:v>
                </c:pt>
                <c:pt idx="39">
                  <c:v>15.597301932081598</c:v>
                </c:pt>
                <c:pt idx="40">
                  <c:v>15.827595994645378</c:v>
                </c:pt>
                <c:pt idx="41">
                  <c:v>16.064409009967143</c:v>
                </c:pt>
                <c:pt idx="42">
                  <c:v>16.308000362786437</c:v>
                </c:pt>
                <c:pt idx="43">
                  <c:v>16.558641670292335</c:v>
                </c:pt>
                <c:pt idx="44">
                  <c:v>16.81661732264023</c:v>
                </c:pt>
                <c:pt idx="45">
                  <c:v>17.082225023266286</c:v>
                </c:pt>
                <c:pt idx="46">
                  <c:v>17.355776321823683</c:v>
                </c:pt>
                <c:pt idx="47">
                  <c:v>17.637597130535696</c:v>
                </c:pt>
                <c:pt idx="48">
                  <c:v>17.928028212247735</c:v>
                </c:pt>
                <c:pt idx="49">
                  <c:v>18.227425625350211</c:v>
                </c:pt>
                <c:pt idx="50">
                  <c:v>18.536161106896124</c:v>
                </c:pt>
                <c:pt idx="51">
                  <c:v>18.854622370476527</c:v>
                </c:pt>
                <c:pt idx="52">
                  <c:v>19.183213289526009</c:v>
                </c:pt>
                <c:pt idx="53">
                  <c:v>19.522353929439149</c:v>
                </c:pt>
                <c:pt idx="54">
                  <c:v>19.872480382848963</c:v>
                </c:pt>
                <c:pt idx="55">
                  <c:v>20.234044351229663</c:v>
                </c:pt>
                <c:pt idx="56">
                  <c:v>20.607512402110345</c:v>
                </c:pt>
                <c:pt idx="57">
                  <c:v>20.993364813966519</c:v>
                </c:pt>
                <c:pt idx="58">
                  <c:v>21.392093899463955</c:v>
                </c:pt>
                <c:pt idx="59">
                  <c:v>21.80420167113283</c:v>
                </c:pt>
                <c:pt idx="60">
                  <c:v>22.230196680444966</c:v>
                </c:pt>
                <c:pt idx="61">
                  <c:v>22.670589820028503</c:v>
                </c:pt>
                <c:pt idx="62">
                  <c:v>23.125888827329543</c:v>
                </c:pt>
                <c:pt idx="63">
                  <c:v>23.596591163853891</c:v>
                </c:pt>
                <c:pt idx="64">
                  <c:v>24.083174863970235</c:v>
                </c:pt>
                <c:pt idx="65">
                  <c:v>24.586086847097775</c:v>
                </c:pt>
                <c:pt idx="66">
                  <c:v>25.105728061901072</c:v>
                </c:pt>
                <c:pt idx="67">
                  <c:v>25.642434674609735</c:v>
                </c:pt>
                <c:pt idx="68">
                  <c:v>26.196454318023058</c:v>
                </c:pt>
                <c:pt idx="69">
                  <c:v>26.767916173637129</c:v>
                </c:pt>
                <c:pt idx="70">
                  <c:v>27.356793355091408</c:v>
                </c:pt>
                <c:pt idx="71">
                  <c:v>27.96285568295708</c:v>
                </c:pt>
                <c:pt idx="72">
                  <c:v>28.585610472625437</c:v>
                </c:pt>
                <c:pt idx="73">
                  <c:v>29.224228380443048</c:v>
                </c:pt>
                <c:pt idx="74">
                  <c:v>29.877450648762217</c:v>
                </c:pt>
                <c:pt idx="75">
                  <c:v>30.543473239363934</c:v>
                </c:pt>
                <c:pt idx="76">
                  <c:v>31.219802332337522</c:v>
                </c:pt>
                <c:pt idx="77">
                  <c:v>31.903074490879625</c:v>
                </c:pt>
                <c:pt idx="78">
                  <c:v>32.588833471860191</c:v>
                </c:pt>
                <c:pt idx="79">
                  <c:v>33.271254261104836</c:v>
                </c:pt>
                <c:pt idx="80">
                  <c:v>33.942803571021649</c:v>
                </c:pt>
                <c:pt idx="81">
                  <c:v>34.593825024051959</c:v>
                </c:pt>
                <c:pt idx="82">
                  <c:v>35.212037032578898</c:v>
                </c:pt>
                <c:pt idx="83">
                  <c:v>35.78193277069758</c:v>
                </c:pt>
                <c:pt idx="84">
                  <c:v>36.284075894785886</c:v>
                </c:pt>
                <c:pt idx="85">
                  <c:v>36.69429477510603</c:v>
                </c:pt>
                <c:pt idx="86">
                  <c:v>36.982794828004515</c:v>
                </c:pt>
                <c:pt idx="87">
                  <c:v>37.113237036014972</c:v>
                </c:pt>
                <c:pt idx="88">
                  <c:v>37.041875827562059</c:v>
                </c:pt>
                <c:pt idx="89">
                  <c:v>36.716916288783437</c:v>
                </c:pt>
                <c:pt idx="90">
                  <c:v>36.078342460948932</c:v>
                </c:pt>
                <c:pt idx="91">
                  <c:v>35.058582274680766</c:v>
                </c:pt>
                <c:pt idx="92">
                  <c:v>33.584493723750711</c:v>
                </c:pt>
                <c:pt idx="93">
                  <c:v>31.581239980013684</c:v>
                </c:pt>
                <c:pt idx="94">
                  <c:v>28.978592399234046</c:v>
                </c:pt>
                <c:pt idx="95">
                  <c:v>25.719949419987255</c:v>
                </c:pt>
                <c:pt idx="96">
                  <c:v>21.773770622879038</c:v>
                </c:pt>
                <c:pt idx="97">
                  <c:v>17.146156020496878</c:v>
                </c:pt>
                <c:pt idx="98">
                  <c:v>11.892105158797433</c:v>
                </c:pt>
                <c:pt idx="99">
                  <c:v>6.1220234288070321</c:v>
                </c:pt>
                <c:pt idx="100">
                  <c:v>6.0622311744127941</c:v>
                </c:pt>
                <c:pt idx="101">
                  <c:v>6.0024035566277121</c:v>
                </c:pt>
                <c:pt idx="102">
                  <c:v>5.9425407653629545</c:v>
                </c:pt>
                <c:pt idx="103">
                  <c:v>5.8826429909600471</c:v>
                </c:pt>
                <c:pt idx="104">
                  <c:v>5.8227104241890988</c:v>
                </c:pt>
                <c:pt idx="105">
                  <c:v>5.7627432562469956</c:v>
                </c:pt>
                <c:pt idx="106">
                  <c:v>5.7027416787556442</c:v>
                </c:pt>
                <c:pt idx="107">
                  <c:v>5.6427058837601285</c:v>
                </c:pt>
                <c:pt idx="108">
                  <c:v>5.5826360637269037</c:v>
                </c:pt>
                <c:pt idx="109">
                  <c:v>5.5225324115419747</c:v>
                </c:pt>
                <c:pt idx="110">
                  <c:v>5.4623951205090524</c:v>
                </c:pt>
                <c:pt idx="111">
                  <c:v>5.4022243843477078</c:v>
                </c:pt>
                <c:pt idx="112">
                  <c:v>5.3420203971915159</c:v>
                </c:pt>
                <c:pt idx="113">
                  <c:v>5.2817833535861975</c:v>
                </c:pt>
                <c:pt idx="114">
                  <c:v>5.2215134484877082</c:v>
                </c:pt>
                <c:pt idx="115">
                  <c:v>5.1612108772603955</c:v>
                </c:pt>
                <c:pt idx="116">
                  <c:v>5.1008758356750814</c:v>
                </c:pt>
                <c:pt idx="117">
                  <c:v>5.0405085199071511</c:v>
                </c:pt>
                <c:pt idx="118">
                  <c:v>4.980109126534642</c:v>
                </c:pt>
                <c:pt idx="119">
                  <c:v>4.9196778525363234</c:v>
                </c:pt>
                <c:pt idx="120">
                  <c:v>4.859214895289746</c:v>
                </c:pt>
                <c:pt idx="121">
                  <c:v>4.7987204525693103</c:v>
                </c:pt>
                <c:pt idx="122">
                  <c:v>4.7381947225443168</c:v>
                </c:pt>
                <c:pt idx="123">
                  <c:v>4.6776379037769606</c:v>
                </c:pt>
                <c:pt idx="124">
                  <c:v>4.6170501952204148</c:v>
                </c:pt>
                <c:pt idx="125">
                  <c:v>4.5564317962168097</c:v>
                </c:pt>
                <c:pt idx="126">
                  <c:v>4.4957829064952453</c:v>
                </c:pt>
                <c:pt idx="127">
                  <c:v>4.4351037261697979</c:v>
                </c:pt>
                <c:pt idx="128">
                  <c:v>4.3743944557374963</c:v>
                </c:pt>
                <c:pt idx="129">
                  <c:v>4.3136552960763046</c:v>
                </c:pt>
                <c:pt idx="130">
                  <c:v>4.2528864484431006</c:v>
                </c:pt>
                <c:pt idx="131">
                  <c:v>4.1920881144716082</c:v>
                </c:pt>
                <c:pt idx="132">
                  <c:v>4.1312604961703805</c:v>
                </c:pt>
                <c:pt idx="133">
                  <c:v>4.0704037959207247</c:v>
                </c:pt>
                <c:pt idx="134">
                  <c:v>4.0095182164746301</c:v>
                </c:pt>
                <c:pt idx="135">
                  <c:v>3.9486039609526995</c:v>
                </c:pt>
                <c:pt idx="136">
                  <c:v>3.8876612328420621</c:v>
                </c:pt>
                <c:pt idx="137">
                  <c:v>3.8266902359942701</c:v>
                </c:pt>
                <c:pt idx="138">
                  <c:v>3.765691174623202</c:v>
                </c:pt>
                <c:pt idx="139">
                  <c:v>3.7046642533029517</c:v>
                </c:pt>
                <c:pt idx="140">
                  <c:v>3.6436096769656854</c:v>
                </c:pt>
                <c:pt idx="141">
                  <c:v>3.5825276508995403</c:v>
                </c:pt>
                <c:pt idx="142">
                  <c:v>3.5214183807464652</c:v>
                </c:pt>
                <c:pt idx="143">
                  <c:v>3.460282072500076</c:v>
                </c:pt>
                <c:pt idx="144">
                  <c:v>3.3991189325034967</c:v>
                </c:pt>
                <c:pt idx="145">
                  <c:v>3.3379291674471947</c:v>
                </c:pt>
                <c:pt idx="146">
                  <c:v>3.2767129843668052</c:v>
                </c:pt>
                <c:pt idx="147">
                  <c:v>3.2154705906409426</c:v>
                </c:pt>
                <c:pt idx="148">
                  <c:v>3.1542021939890241</c:v>
                </c:pt>
                <c:pt idx="149">
                  <c:v>3.0929080024690312</c:v>
                </c:pt>
                <c:pt idx="150">
                  <c:v>3.0315882244753491</c:v>
                </c:pt>
                <c:pt idx="151">
                  <c:v>2.970243068736512</c:v>
                </c:pt>
                <c:pt idx="152">
                  <c:v>2.9088727443129949</c:v>
                </c:pt>
                <c:pt idx="153">
                  <c:v>2.847477460594972</c:v>
                </c:pt>
                <c:pt idx="154">
                  <c:v>2.7860574273000682</c:v>
                </c:pt>
                <c:pt idx="155">
                  <c:v>2.724612854471117</c:v>
                </c:pt>
                <c:pt idx="156">
                  <c:v>2.6631439524738991</c:v>
                </c:pt>
                <c:pt idx="157">
                  <c:v>2.6016509319948744</c:v>
                </c:pt>
                <c:pt idx="158">
                  <c:v>2.5401340040388853</c:v>
                </c:pt>
                <c:pt idx="159">
                  <c:v>2.4785933799269118</c:v>
                </c:pt>
                <c:pt idx="160">
                  <c:v>2.4170292712937473</c:v>
                </c:pt>
                <c:pt idx="161">
                  <c:v>2.3554418900857108</c:v>
                </c:pt>
                <c:pt idx="162">
                  <c:v>2.2938314485583371</c:v>
                </c:pt>
                <c:pt idx="163">
                  <c:v>2.2321981592740583</c:v>
                </c:pt>
                <c:pt idx="164">
                  <c:v>2.1705422350998829</c:v>
                </c:pt>
                <c:pt idx="165">
                  <c:v>2.1088638892050597</c:v>
                </c:pt>
                <c:pt idx="166">
                  <c:v>2.0471633350587486</c:v>
                </c:pt>
                <c:pt idx="167">
                  <c:v>1.9854407864276464</c:v>
                </c:pt>
                <c:pt idx="168">
                  <c:v>1.9236964573736679</c:v>
                </c:pt>
                <c:pt idx="169">
                  <c:v>1.8619305622515592</c:v>
                </c:pt>
                <c:pt idx="170">
                  <c:v>1.8001433157065381</c:v>
                </c:pt>
                <c:pt idx="171">
                  <c:v>1.7383349326719073</c:v>
                </c:pt>
                <c:pt idx="172">
                  <c:v>1.6765056283666779</c:v>
                </c:pt>
                <c:pt idx="173">
                  <c:v>1.6146556182931717</c:v>
                </c:pt>
                <c:pt idx="174">
                  <c:v>1.5527851182346242</c:v>
                </c:pt>
                <c:pt idx="175">
                  <c:v>1.4908943442527798</c:v>
                </c:pt>
                <c:pt idx="176">
                  <c:v>1.4289835126854582</c:v>
                </c:pt>
                <c:pt idx="177">
                  <c:v>1.3670528401441655</c:v>
                </c:pt>
                <c:pt idx="178">
                  <c:v>1.3051025435116419</c:v>
                </c:pt>
                <c:pt idx="179">
                  <c:v>1.2431328399394328</c:v>
                </c:pt>
                <c:pt idx="180">
                  <c:v>1.181143946845447</c:v>
                </c:pt>
                <c:pt idx="181">
                  <c:v>1.1191360819115026</c:v>
                </c:pt>
                <c:pt idx="182">
                  <c:v>1.0571094630808755</c:v>
                </c:pt>
                <c:pt idx="183">
                  <c:v>0.99506430855583849</c:v>
                </c:pt>
                <c:pt idx="184">
                  <c:v>0.93300083679516854</c:v>
                </c:pt>
                <c:pt idx="185">
                  <c:v>0.87091926651170504</c:v>
                </c:pt>
                <c:pt idx="186">
                  <c:v>0.80881981666984226</c:v>
                </c:pt>
                <c:pt idx="187">
                  <c:v>0.74670270648304538</c:v>
                </c:pt>
                <c:pt idx="188">
                  <c:v>0.68456815541135319</c:v>
                </c:pt>
                <c:pt idx="189">
                  <c:v>0.62241638315887404</c:v>
                </c:pt>
                <c:pt idx="190">
                  <c:v>0.5602476096712764</c:v>
                </c:pt>
                <c:pt idx="191">
                  <c:v>0.49806205513327573</c:v>
                </c:pt>
                <c:pt idx="192">
                  <c:v>0.43585993996611039</c:v>
                </c:pt>
                <c:pt idx="193">
                  <c:v>0.37364148482499576</c:v>
                </c:pt>
                <c:pt idx="194">
                  <c:v>0.31140691059662196</c:v>
                </c:pt>
                <c:pt idx="195">
                  <c:v>0.24915643839659177</c:v>
                </c:pt>
                <c:pt idx="196">
                  <c:v>0.18689028956687259</c:v>
                </c:pt>
                <c:pt idx="197">
                  <c:v>0.12460868567324909</c:v>
                </c:pt>
                <c:pt idx="198">
                  <c:v>6.2311848502764215E-2</c:v>
                </c:pt>
                <c:pt idx="199">
                  <c:v>6.1147321868916115E-11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2465-418F-97BF-DB6111D89D1E}"/>
            </c:ext>
          </c:extLst>
        </c:ser>
        <c:ser>
          <c:idx val="11"/>
          <c:order val="1"/>
          <c:tx>
            <c:strRef>
              <c:f>'Couple - U sur f sans R'!$E$23</c:f>
              <c:strCache>
                <c:ptCount val="1"/>
                <c:pt idx="0">
                  <c:v>Tem 2</c:v>
                </c:pt>
              </c:strCache>
            </c:strRef>
          </c:tx>
          <c:spPr>
            <a:ln w="1270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'Couple - U sur f sans R'!$D$24:$D$223</c:f>
              <c:numCache>
                <c:formatCode>General</c:formatCode>
                <c:ptCount val="200"/>
                <c:pt idx="0">
                  <c:v>0</c:v>
                </c:pt>
                <c:pt idx="1">
                  <c:v>3.0000000000000027</c:v>
                </c:pt>
                <c:pt idx="2">
                  <c:v>6.0000000000000053</c:v>
                </c:pt>
                <c:pt idx="3">
                  <c:v>9.0000000000000071</c:v>
                </c:pt>
                <c:pt idx="4">
                  <c:v>12.000000000000011</c:v>
                </c:pt>
                <c:pt idx="5">
                  <c:v>15.000000000000014</c:v>
                </c:pt>
                <c:pt idx="6">
                  <c:v>18.000000000000014</c:v>
                </c:pt>
                <c:pt idx="7">
                  <c:v>20.999999999999989</c:v>
                </c:pt>
                <c:pt idx="8">
                  <c:v>23.999999999999993</c:v>
                </c:pt>
                <c:pt idx="9">
                  <c:v>26.999999999999993</c:v>
                </c:pt>
                <c:pt idx="10">
                  <c:v>29.999999999999996</c:v>
                </c:pt>
                <c:pt idx="11">
                  <c:v>32.999999999999993</c:v>
                </c:pt>
                <c:pt idx="12">
                  <c:v>36</c:v>
                </c:pt>
                <c:pt idx="13">
                  <c:v>39</c:v>
                </c:pt>
                <c:pt idx="14">
                  <c:v>42.000000000000007</c:v>
                </c:pt>
                <c:pt idx="15">
                  <c:v>45.000000000000007</c:v>
                </c:pt>
                <c:pt idx="16">
                  <c:v>48.000000000000007</c:v>
                </c:pt>
                <c:pt idx="17">
                  <c:v>51.000000000000014</c:v>
                </c:pt>
                <c:pt idx="18">
                  <c:v>54.000000000000014</c:v>
                </c:pt>
                <c:pt idx="19">
                  <c:v>56.999999999999993</c:v>
                </c:pt>
                <c:pt idx="20">
                  <c:v>59.999999999999993</c:v>
                </c:pt>
                <c:pt idx="21">
                  <c:v>62.999999999999986</c:v>
                </c:pt>
                <c:pt idx="22">
                  <c:v>65.999999999999986</c:v>
                </c:pt>
                <c:pt idx="23">
                  <c:v>69</c:v>
                </c:pt>
                <c:pt idx="24">
                  <c:v>72</c:v>
                </c:pt>
                <c:pt idx="25">
                  <c:v>75</c:v>
                </c:pt>
                <c:pt idx="26">
                  <c:v>78</c:v>
                </c:pt>
                <c:pt idx="27">
                  <c:v>81</c:v>
                </c:pt>
                <c:pt idx="28">
                  <c:v>84.000000000000014</c:v>
                </c:pt>
                <c:pt idx="29">
                  <c:v>87.000000000000014</c:v>
                </c:pt>
                <c:pt idx="30">
                  <c:v>90.000000000000014</c:v>
                </c:pt>
                <c:pt idx="31">
                  <c:v>93.000000000000014</c:v>
                </c:pt>
                <c:pt idx="32">
                  <c:v>95.999999999999972</c:v>
                </c:pt>
                <c:pt idx="33">
                  <c:v>98.999999999999986</c:v>
                </c:pt>
                <c:pt idx="34">
                  <c:v>101.99999999999999</c:v>
                </c:pt>
                <c:pt idx="35">
                  <c:v>104.99999999999999</c:v>
                </c:pt>
                <c:pt idx="36">
                  <c:v>107.99999999999999</c:v>
                </c:pt>
                <c:pt idx="37">
                  <c:v>110.99999999999999</c:v>
                </c:pt>
                <c:pt idx="38">
                  <c:v>114.00000000000003</c:v>
                </c:pt>
                <c:pt idx="39">
                  <c:v>117.00000000000003</c:v>
                </c:pt>
                <c:pt idx="40">
                  <c:v>120.00000000000003</c:v>
                </c:pt>
                <c:pt idx="41">
                  <c:v>123.00000000000001</c:v>
                </c:pt>
                <c:pt idx="42">
                  <c:v>126.00000000000003</c:v>
                </c:pt>
                <c:pt idx="43">
                  <c:v>129.00000000000003</c:v>
                </c:pt>
                <c:pt idx="44">
                  <c:v>131.99999999999997</c:v>
                </c:pt>
                <c:pt idx="45">
                  <c:v>135</c:v>
                </c:pt>
                <c:pt idx="46">
                  <c:v>138</c:v>
                </c:pt>
                <c:pt idx="47">
                  <c:v>141</c:v>
                </c:pt>
                <c:pt idx="48">
                  <c:v>144</c:v>
                </c:pt>
                <c:pt idx="49">
                  <c:v>147</c:v>
                </c:pt>
                <c:pt idx="50">
                  <c:v>150</c:v>
                </c:pt>
                <c:pt idx="51">
                  <c:v>153.00000000000003</c:v>
                </c:pt>
                <c:pt idx="52">
                  <c:v>156</c:v>
                </c:pt>
                <c:pt idx="53">
                  <c:v>159.00000000000003</c:v>
                </c:pt>
                <c:pt idx="54">
                  <c:v>162</c:v>
                </c:pt>
                <c:pt idx="55">
                  <c:v>165.00000000000003</c:v>
                </c:pt>
                <c:pt idx="56">
                  <c:v>168.00000000000003</c:v>
                </c:pt>
                <c:pt idx="57">
                  <c:v>171.00000000000028</c:v>
                </c:pt>
                <c:pt idx="58">
                  <c:v>174.00000000000028</c:v>
                </c:pt>
                <c:pt idx="59">
                  <c:v>177.00000000000031</c:v>
                </c:pt>
                <c:pt idx="60">
                  <c:v>180.00000000000028</c:v>
                </c:pt>
                <c:pt idx="61">
                  <c:v>183.00000000000031</c:v>
                </c:pt>
                <c:pt idx="62">
                  <c:v>186.00000000000028</c:v>
                </c:pt>
                <c:pt idx="63">
                  <c:v>189.00000000000028</c:v>
                </c:pt>
                <c:pt idx="64">
                  <c:v>192.00000000000031</c:v>
                </c:pt>
                <c:pt idx="65">
                  <c:v>195.00000000000028</c:v>
                </c:pt>
                <c:pt idx="66">
                  <c:v>198.00000000000031</c:v>
                </c:pt>
                <c:pt idx="67">
                  <c:v>201.00000000000028</c:v>
                </c:pt>
                <c:pt idx="68">
                  <c:v>204.00000000000031</c:v>
                </c:pt>
                <c:pt idx="69">
                  <c:v>207.00000000000031</c:v>
                </c:pt>
                <c:pt idx="70">
                  <c:v>210.00000000000031</c:v>
                </c:pt>
                <c:pt idx="71">
                  <c:v>213.00000000000031</c:v>
                </c:pt>
                <c:pt idx="72">
                  <c:v>216.00000000000031</c:v>
                </c:pt>
                <c:pt idx="73">
                  <c:v>219.00000000000031</c:v>
                </c:pt>
                <c:pt idx="74">
                  <c:v>222.00000000000034</c:v>
                </c:pt>
                <c:pt idx="75">
                  <c:v>225.00000000000031</c:v>
                </c:pt>
                <c:pt idx="76">
                  <c:v>228.00000000000034</c:v>
                </c:pt>
                <c:pt idx="77">
                  <c:v>231.00000000000031</c:v>
                </c:pt>
                <c:pt idx="78">
                  <c:v>234.00000000000034</c:v>
                </c:pt>
                <c:pt idx="79">
                  <c:v>237.00000000000034</c:v>
                </c:pt>
                <c:pt idx="80">
                  <c:v>240.00000000000031</c:v>
                </c:pt>
                <c:pt idx="81">
                  <c:v>243.00000000000031</c:v>
                </c:pt>
                <c:pt idx="82">
                  <c:v>246.00000000000028</c:v>
                </c:pt>
                <c:pt idx="83">
                  <c:v>249.00000000000028</c:v>
                </c:pt>
                <c:pt idx="84">
                  <c:v>252.00000000000034</c:v>
                </c:pt>
                <c:pt idx="85">
                  <c:v>255.00000000000031</c:v>
                </c:pt>
                <c:pt idx="86">
                  <c:v>258.00000000000028</c:v>
                </c:pt>
                <c:pt idx="87">
                  <c:v>261.00000000000028</c:v>
                </c:pt>
                <c:pt idx="88">
                  <c:v>264.00000000000034</c:v>
                </c:pt>
                <c:pt idx="89">
                  <c:v>267.00000000000034</c:v>
                </c:pt>
                <c:pt idx="90">
                  <c:v>270.00000000000034</c:v>
                </c:pt>
                <c:pt idx="91">
                  <c:v>273.00000000000028</c:v>
                </c:pt>
                <c:pt idx="92">
                  <c:v>276.00000000000034</c:v>
                </c:pt>
                <c:pt idx="93">
                  <c:v>279.00000000000034</c:v>
                </c:pt>
                <c:pt idx="94">
                  <c:v>282.00000000000028</c:v>
                </c:pt>
                <c:pt idx="95">
                  <c:v>285.00000000000034</c:v>
                </c:pt>
                <c:pt idx="96">
                  <c:v>288.00000000000028</c:v>
                </c:pt>
                <c:pt idx="97">
                  <c:v>291.00000000000028</c:v>
                </c:pt>
                <c:pt idx="98">
                  <c:v>294.00000000000028</c:v>
                </c:pt>
                <c:pt idx="99">
                  <c:v>297.00000000000034</c:v>
                </c:pt>
                <c:pt idx="100">
                  <c:v>297.02999999999997</c:v>
                </c:pt>
                <c:pt idx="101">
                  <c:v>297.05999999999972</c:v>
                </c:pt>
                <c:pt idx="102">
                  <c:v>297.08999999999941</c:v>
                </c:pt>
                <c:pt idx="103">
                  <c:v>297.11999999999915</c:v>
                </c:pt>
                <c:pt idx="104">
                  <c:v>297.14999999999878</c:v>
                </c:pt>
                <c:pt idx="105">
                  <c:v>297.17999999999853</c:v>
                </c:pt>
                <c:pt idx="106">
                  <c:v>297.20999999999822</c:v>
                </c:pt>
                <c:pt idx="107">
                  <c:v>297.23999999999791</c:v>
                </c:pt>
                <c:pt idx="108">
                  <c:v>297.26999999999765</c:v>
                </c:pt>
                <c:pt idx="109">
                  <c:v>297.29999999999734</c:v>
                </c:pt>
                <c:pt idx="110">
                  <c:v>297.32999999999709</c:v>
                </c:pt>
                <c:pt idx="111">
                  <c:v>297.35999999999677</c:v>
                </c:pt>
                <c:pt idx="112">
                  <c:v>297.38999999999646</c:v>
                </c:pt>
                <c:pt idx="113">
                  <c:v>297.41999999999615</c:v>
                </c:pt>
                <c:pt idx="114">
                  <c:v>297.4499999999959</c:v>
                </c:pt>
                <c:pt idx="115">
                  <c:v>297.47999999999558</c:v>
                </c:pt>
                <c:pt idx="116">
                  <c:v>297.50999999999527</c:v>
                </c:pt>
                <c:pt idx="117">
                  <c:v>297.53999999999496</c:v>
                </c:pt>
                <c:pt idx="118">
                  <c:v>297.56999999999471</c:v>
                </c:pt>
                <c:pt idx="119">
                  <c:v>297.59999999999434</c:v>
                </c:pt>
                <c:pt idx="120">
                  <c:v>297.62999999999408</c:v>
                </c:pt>
                <c:pt idx="121">
                  <c:v>297.65999999999377</c:v>
                </c:pt>
                <c:pt idx="122">
                  <c:v>297.68999999999346</c:v>
                </c:pt>
                <c:pt idx="123">
                  <c:v>297.71999999999315</c:v>
                </c:pt>
                <c:pt idx="124">
                  <c:v>297.74999999999289</c:v>
                </c:pt>
                <c:pt idx="125">
                  <c:v>297.77999999999253</c:v>
                </c:pt>
                <c:pt idx="126">
                  <c:v>297.80999999999233</c:v>
                </c:pt>
                <c:pt idx="127">
                  <c:v>297.83999999999196</c:v>
                </c:pt>
                <c:pt idx="128">
                  <c:v>297.86999999999171</c:v>
                </c:pt>
                <c:pt idx="129">
                  <c:v>297.89999999999134</c:v>
                </c:pt>
                <c:pt idx="130">
                  <c:v>297.92999999999108</c:v>
                </c:pt>
                <c:pt idx="131">
                  <c:v>297.95999999999077</c:v>
                </c:pt>
                <c:pt idx="132">
                  <c:v>297.98999999999052</c:v>
                </c:pt>
                <c:pt idx="133">
                  <c:v>298.0199999999902</c:v>
                </c:pt>
                <c:pt idx="134">
                  <c:v>298.04999999998989</c:v>
                </c:pt>
                <c:pt idx="135">
                  <c:v>298.07999999998958</c:v>
                </c:pt>
                <c:pt idx="136">
                  <c:v>298.10999999998933</c:v>
                </c:pt>
                <c:pt idx="137">
                  <c:v>298.13999999998902</c:v>
                </c:pt>
                <c:pt idx="138">
                  <c:v>298.16999999998876</c:v>
                </c:pt>
                <c:pt idx="139">
                  <c:v>298.19999999998845</c:v>
                </c:pt>
                <c:pt idx="140">
                  <c:v>298.22999999998814</c:v>
                </c:pt>
                <c:pt idx="141">
                  <c:v>298.25999999998783</c:v>
                </c:pt>
                <c:pt idx="142">
                  <c:v>298.28999999998751</c:v>
                </c:pt>
                <c:pt idx="143">
                  <c:v>298.31999999998732</c:v>
                </c:pt>
                <c:pt idx="144">
                  <c:v>298.34999999998695</c:v>
                </c:pt>
                <c:pt idx="145">
                  <c:v>298.37999999998669</c:v>
                </c:pt>
                <c:pt idx="146">
                  <c:v>298.40999999998633</c:v>
                </c:pt>
                <c:pt idx="147">
                  <c:v>298.43999999998607</c:v>
                </c:pt>
                <c:pt idx="148">
                  <c:v>298.46999999998576</c:v>
                </c:pt>
                <c:pt idx="149">
                  <c:v>298.49999999998545</c:v>
                </c:pt>
                <c:pt idx="150">
                  <c:v>298.52999999998514</c:v>
                </c:pt>
                <c:pt idx="151">
                  <c:v>298.55999999998483</c:v>
                </c:pt>
                <c:pt idx="152">
                  <c:v>298.58999999998451</c:v>
                </c:pt>
                <c:pt idx="153">
                  <c:v>298.61999999998426</c:v>
                </c:pt>
                <c:pt idx="154">
                  <c:v>298.64999999998389</c:v>
                </c:pt>
                <c:pt idx="155">
                  <c:v>298.67999999998369</c:v>
                </c:pt>
                <c:pt idx="156">
                  <c:v>298.70999999998332</c:v>
                </c:pt>
                <c:pt idx="157">
                  <c:v>298.73999999998307</c:v>
                </c:pt>
                <c:pt idx="158">
                  <c:v>298.76999999998276</c:v>
                </c:pt>
                <c:pt idx="159">
                  <c:v>298.79999999998245</c:v>
                </c:pt>
                <c:pt idx="160">
                  <c:v>298.82999999998214</c:v>
                </c:pt>
                <c:pt idx="161">
                  <c:v>298.85999999998188</c:v>
                </c:pt>
                <c:pt idx="162">
                  <c:v>298.88999999998157</c:v>
                </c:pt>
                <c:pt idx="163">
                  <c:v>298.91999999998131</c:v>
                </c:pt>
                <c:pt idx="164">
                  <c:v>298.94999999998095</c:v>
                </c:pt>
                <c:pt idx="165">
                  <c:v>298.97999999998069</c:v>
                </c:pt>
                <c:pt idx="166">
                  <c:v>299.00999999998032</c:v>
                </c:pt>
                <c:pt idx="167">
                  <c:v>299.03999999998013</c:v>
                </c:pt>
                <c:pt idx="168">
                  <c:v>299.06999999997981</c:v>
                </c:pt>
                <c:pt idx="169">
                  <c:v>299.0999999999795</c:v>
                </c:pt>
                <c:pt idx="170">
                  <c:v>299.12999999997919</c:v>
                </c:pt>
                <c:pt idx="171">
                  <c:v>299.15999999997888</c:v>
                </c:pt>
                <c:pt idx="172">
                  <c:v>299.18999999997868</c:v>
                </c:pt>
                <c:pt idx="173">
                  <c:v>299.21999999997831</c:v>
                </c:pt>
                <c:pt idx="174">
                  <c:v>299.24999999997806</c:v>
                </c:pt>
                <c:pt idx="175">
                  <c:v>299.27999999997775</c:v>
                </c:pt>
                <c:pt idx="176">
                  <c:v>299.30999999997744</c:v>
                </c:pt>
                <c:pt idx="177">
                  <c:v>299.33999999997712</c:v>
                </c:pt>
                <c:pt idx="178">
                  <c:v>299.36999999997687</c:v>
                </c:pt>
                <c:pt idx="179">
                  <c:v>299.3999999999765</c:v>
                </c:pt>
                <c:pt idx="180">
                  <c:v>299.42999999997625</c:v>
                </c:pt>
                <c:pt idx="181">
                  <c:v>299.45999999997588</c:v>
                </c:pt>
                <c:pt idx="182">
                  <c:v>299.48999999997562</c:v>
                </c:pt>
                <c:pt idx="183">
                  <c:v>299.51999999997531</c:v>
                </c:pt>
                <c:pt idx="184">
                  <c:v>299.54999999997506</c:v>
                </c:pt>
                <c:pt idx="185">
                  <c:v>299.57999999997475</c:v>
                </c:pt>
                <c:pt idx="186">
                  <c:v>299.60999999997443</c:v>
                </c:pt>
                <c:pt idx="187">
                  <c:v>299.63999999997412</c:v>
                </c:pt>
                <c:pt idx="188">
                  <c:v>299.66999999997387</c:v>
                </c:pt>
                <c:pt idx="189">
                  <c:v>299.6999999999735</c:v>
                </c:pt>
                <c:pt idx="190">
                  <c:v>299.7299999999733</c:v>
                </c:pt>
                <c:pt idx="191">
                  <c:v>299.75999999997293</c:v>
                </c:pt>
                <c:pt idx="192">
                  <c:v>299.78999999997268</c:v>
                </c:pt>
                <c:pt idx="193">
                  <c:v>299.81999999997231</c:v>
                </c:pt>
                <c:pt idx="194">
                  <c:v>299.84999999997206</c:v>
                </c:pt>
                <c:pt idx="195">
                  <c:v>299.87999999997174</c:v>
                </c:pt>
                <c:pt idx="196">
                  <c:v>299.90999999997149</c:v>
                </c:pt>
                <c:pt idx="197">
                  <c:v>299.93999999997118</c:v>
                </c:pt>
                <c:pt idx="198">
                  <c:v>299.96999999997087</c:v>
                </c:pt>
                <c:pt idx="199">
                  <c:v>299.99999999997056</c:v>
                </c:pt>
              </c:numCache>
            </c:numRef>
          </c:xVal>
          <c:yVal>
            <c:numRef>
              <c:f>'Couple - U sur f sans R'!$E$24:$E$223</c:f>
              <c:numCache>
                <c:formatCode>General</c:formatCode>
                <c:ptCount val="200"/>
                <c:pt idx="0">
                  <c:v>24.680772017371673</c:v>
                </c:pt>
                <c:pt idx="1">
                  <c:v>24.771473207075186</c:v>
                </c:pt>
                <c:pt idx="2">
                  <c:v>24.861818970244435</c:v>
                </c:pt>
                <c:pt idx="3">
                  <c:v>24.951762279685674</c:v>
                </c:pt>
                <c:pt idx="4">
                  <c:v>25.041253722450772</c:v>
                </c:pt>
                <c:pt idx="5">
                  <c:v>25.130241388551791</c:v>
                </c:pt>
                <c:pt idx="6">
                  <c:v>25.21867075460586</c:v>
                </c:pt>
                <c:pt idx="7">
                  <c:v>25.306484562195678</c:v>
                </c:pt>
                <c:pt idx="8">
                  <c:v>25.393622690724726</c:v>
                </c:pt>
                <c:pt idx="9">
                  <c:v>25.480022024539412</c:v>
                </c:pt>
                <c:pt idx="10">
                  <c:v>25.565616314084085</c:v>
                </c:pt>
                <c:pt idx="11">
                  <c:v>25.650336030849104</c:v>
                </c:pt>
                <c:pt idx="12">
                  <c:v>25.734108215865934</c:v>
                </c:pt>
                <c:pt idx="13">
                  <c:v>25.816856321498467</c:v>
                </c:pt>
                <c:pt idx="14">
                  <c:v>25.898500046274389</c:v>
                </c:pt>
                <c:pt idx="15">
                  <c:v>25.978955162496735</c:v>
                </c:pt>
                <c:pt idx="16">
                  <c:v>26.058133336372165</c:v>
                </c:pt>
                <c:pt idx="17">
                  <c:v>26.135941940389674</c:v>
                </c:pt>
                <c:pt idx="18">
                  <c:v>26.212283857682614</c:v>
                </c:pt>
                <c:pt idx="19">
                  <c:v>26.287057278105831</c:v>
                </c:pt>
                <c:pt idx="20">
                  <c:v>26.360155485761631</c:v>
                </c:pt>
                <c:pt idx="21">
                  <c:v>26.431466637710447</c:v>
                </c:pt>
                <c:pt idx="22">
                  <c:v>26.500873533607223</c:v>
                </c:pt>
                <c:pt idx="23">
                  <c:v>26.568253376011054</c:v>
                </c:pt>
                <c:pt idx="24">
                  <c:v>26.633477521125148</c:v>
                </c:pt>
                <c:pt idx="25">
                  <c:v>26.696411219736035</c:v>
                </c:pt>
                <c:pt idx="26">
                  <c:v>26.756913348136564</c:v>
                </c:pt>
                <c:pt idx="27">
                  <c:v>26.814836128835555</c:v>
                </c:pt>
                <c:pt idx="28">
                  <c:v>26.870024840880653</c:v>
                </c:pt>
                <c:pt idx="29">
                  <c:v>26.922317519647489</c:v>
                </c:pt>
                <c:pt idx="30">
                  <c:v>26.971544645981513</c:v>
                </c:pt>
                <c:pt idx="31">
                  <c:v>27.017528824616782</c:v>
                </c:pt>
                <c:pt idx="32">
                  <c:v>27.060084451840492</c:v>
                </c:pt>
                <c:pt idx="33">
                  <c:v>27.099017372424107</c:v>
                </c:pt>
                <c:pt idx="34">
                  <c:v>27.134124525901029</c:v>
                </c:pt>
                <c:pt idx="35">
                  <c:v>27.165193582339434</c:v>
                </c:pt>
                <c:pt idx="36">
                  <c:v>27.192002567836514</c:v>
                </c:pt>
                <c:pt idx="37">
                  <c:v>27.21431948004923</c:v>
                </c:pt>
                <c:pt idx="38">
                  <c:v>27.231901894176914</c:v>
                </c:pt>
                <c:pt idx="39">
                  <c:v>27.244496559924158</c:v>
                </c:pt>
                <c:pt idx="40">
                  <c:v>27.25183899009998</c:v>
                </c:pt>
                <c:pt idx="41">
                  <c:v>27.253653041652264</c:v>
                </c:pt>
                <c:pt idx="42">
                  <c:v>27.249650490095714</c:v>
                </c:pt>
                <c:pt idx="43">
                  <c:v>27.239530598470253</c:v>
                </c:pt>
                <c:pt idx="44">
                  <c:v>27.222979682164485</c:v>
                </c:pt>
                <c:pt idx="45">
                  <c:v>27.19967067115844</c:v>
                </c:pt>
                <c:pt idx="46">
                  <c:v>27.169262671482997</c:v>
                </c:pt>
                <c:pt idx="47">
                  <c:v>27.1314005279608</c:v>
                </c:pt>
                <c:pt idx="48">
                  <c:v>27.085714390588336</c:v>
                </c:pt>
                <c:pt idx="49">
                  <c:v>27.031819287241959</c:v>
                </c:pt>
                <c:pt idx="50">
                  <c:v>26.969314705743816</c:v>
                </c:pt>
                <c:pt idx="51">
                  <c:v>26.897784188709092</c:v>
                </c:pt>
                <c:pt idx="52">
                  <c:v>26.816794945015019</c:v>
                </c:pt>
                <c:pt idx="53">
                  <c:v>26.725897482185463</c:v>
                </c:pt>
                <c:pt idx="54">
                  <c:v>26.624625264475664</c:v>
                </c:pt>
                <c:pt idx="55">
                  <c:v>26.512494401968659</c:v>
                </c:pt>
                <c:pt idx="56">
                  <c:v>26.389003376560023</c:v>
                </c:pt>
                <c:pt idx="57">
                  <c:v>26.253632811310993</c:v>
                </c:pt>
                <c:pt idx="58">
                  <c:v>26.105845290290741</c:v>
                </c:pt>
                <c:pt idx="59">
                  <c:v>25.945085236705388</c:v>
                </c:pt>
                <c:pt idx="60">
                  <c:v>25.770778857823785</c:v>
                </c:pt>
                <c:pt idx="61">
                  <c:v>25.582334165953082</c:v>
                </c:pt>
                <c:pt idx="62">
                  <c:v>25.379141085488474</c:v>
                </c:pt>
                <c:pt idx="63">
                  <c:v>25.160571656854465</c:v>
                </c:pt>
                <c:pt idx="64">
                  <c:v>24.925980348963837</c:v>
                </c:pt>
                <c:pt idx="65">
                  <c:v>24.674704492634884</c:v>
                </c:pt>
                <c:pt idx="66">
                  <c:v>24.406064848218172</c:v>
                </c:pt>
                <c:pt idx="67">
                  <c:v>24.119366321476722</c:v>
                </c:pt>
                <c:pt idx="68">
                  <c:v>23.813898842523148</c:v>
                </c:pt>
                <c:pt idx="69">
                  <c:v>23.488938423325223</c:v>
                </c:pt>
                <c:pt idx="70">
                  <c:v>23.143748409926207</c:v>
                </c:pt>
                <c:pt idx="71">
                  <c:v>22.777580946063079</c:v>
                </c:pt>
                <c:pt idx="72">
                  <c:v>22.389678665276751</c:v>
                </c:pt>
                <c:pt idx="73">
                  <c:v>21.979276628861403</c:v>
                </c:pt>
                <c:pt idx="74">
                  <c:v>21.545604527059812</c:v>
                </c:pt>
                <c:pt idx="75">
                  <c:v>21.087889160739319</c:v>
                </c:pt>
                <c:pt idx="76">
                  <c:v>20.605357220335833</c:v>
                </c:pt>
                <c:pt idx="77">
                  <c:v>20.097238378085933</c:v>
                </c:pt>
                <c:pt idx="78">
                  <c:v>19.562768708431207</c:v>
                </c:pt>
                <c:pt idx="79">
                  <c:v>19.001194449923588</c:v>
                </c:pt>
                <c:pt idx="80">
                  <c:v>18.411776119935386</c:v>
                </c:pt>
                <c:pt idx="81">
                  <c:v>17.793792990930278</c:v>
                </c:pt>
                <c:pt idx="82">
                  <c:v>17.146547933933075</c:v>
                </c:pt>
                <c:pt idx="83">
                  <c:v>16.469372631100143</c:v>
                </c:pt>
                <c:pt idx="84">
                  <c:v>15.761633154897918</c:v>
                </c:pt>
                <c:pt idx="85">
                  <c:v>15.022735906312857</c:v>
                </c:pt>
                <c:pt idx="86">
                  <c:v>14.252133898719439</c:v>
                </c:pt>
                <c:pt idx="87">
                  <c:v>13.449333367518189</c:v>
                </c:pt>
                <c:pt idx="88">
                  <c:v>12.613900678432394</c:v>
                </c:pt>
                <c:pt idx="89">
                  <c:v>11.745469499452836</c:v>
                </c:pt>
                <c:pt idx="90">
                  <c:v>10.843748192900673</c:v>
                </c:pt>
                <c:pt idx="91">
                  <c:v>9.9085273750247786</c:v>
                </c:pt>
                <c:pt idx="92">
                  <c:v>8.9396875810781484</c:v>
                </c:pt>
                <c:pt idx="93">
                  <c:v>7.9372069640779817</c:v>
                </c:pt>
                <c:pt idx="94">
                  <c:v>6.9011689456341889</c:v>
                </c:pt>
                <c:pt idx="95">
                  <c:v>5.8317697275524099</c:v>
                </c:pt>
                <c:pt idx="96">
                  <c:v>4.7293255636421803</c:v>
                </c:pt>
                <c:pt idx="97">
                  <c:v>3.5942796825787027</c:v>
                </c:pt>
                <c:pt idx="98">
                  <c:v>2.4272087451039117</c:v>
                </c:pt>
                <c:pt idx="99">
                  <c:v>1.228828712651107</c:v>
                </c:pt>
                <c:pt idx="100">
                  <c:v>1.2166895893177807</c:v>
                </c:pt>
                <c:pt idx="101">
                  <c:v>1.2045474208103832</c:v>
                </c:pt>
                <c:pt idx="102">
                  <c:v>1.1924022080649814</c:v>
                </c:pt>
                <c:pt idx="103">
                  <c:v>1.180253952019132</c:v>
                </c:pt>
                <c:pt idx="104">
                  <c:v>1.168102653611883</c:v>
                </c:pt>
                <c:pt idx="105">
                  <c:v>1.1559483137837703</c:v>
                </c:pt>
                <c:pt idx="106">
                  <c:v>1.143790933476825</c:v>
                </c:pt>
                <c:pt idx="107">
                  <c:v>1.1316305136345677</c:v>
                </c:pt>
                <c:pt idx="108">
                  <c:v>1.1194670552020103</c:v>
                </c:pt>
                <c:pt idx="109">
                  <c:v>1.1073005591256579</c:v>
                </c:pt>
                <c:pt idx="110">
                  <c:v>1.095131026353509</c:v>
                </c:pt>
                <c:pt idx="111">
                  <c:v>1.0829584578350531</c:v>
                </c:pt>
                <c:pt idx="112">
                  <c:v>1.070782854521275</c:v>
                </c:pt>
                <c:pt idx="113">
                  <c:v>1.0586042173646533</c:v>
                </c:pt>
                <c:pt idx="114">
                  <c:v>1.046422547319158</c:v>
                </c:pt>
                <c:pt idx="115">
                  <c:v>1.0342378453402563</c:v>
                </c:pt>
                <c:pt idx="116">
                  <c:v>1.0220501123849106</c:v>
                </c:pt>
                <c:pt idx="117">
                  <c:v>1.0098593494115768</c:v>
                </c:pt>
                <c:pt idx="118">
                  <c:v>0.9976655573802079</c:v>
                </c:pt>
                <c:pt idx="119">
                  <c:v>0.98546873725225181</c:v>
                </c:pt>
                <c:pt idx="120">
                  <c:v>0.97326888999065342</c:v>
                </c:pt>
                <c:pt idx="121">
                  <c:v>0.96106601655985457</c:v>
                </c:pt>
                <c:pt idx="122">
                  <c:v>0.9488601179257955</c:v>
                </c:pt>
                <c:pt idx="123">
                  <c:v>0.93665119505590921</c:v>
                </c:pt>
                <c:pt idx="124">
                  <c:v>0.9244392489191311</c:v>
                </c:pt>
                <c:pt idx="125">
                  <c:v>0.91222428048589399</c:v>
                </c:pt>
                <c:pt idx="126">
                  <c:v>0.90000629072812799</c:v>
                </c:pt>
                <c:pt idx="127">
                  <c:v>0.88778528061926343</c:v>
                </c:pt>
                <c:pt idx="128">
                  <c:v>0.87556125113422878</c:v>
                </c:pt>
                <c:pt idx="129">
                  <c:v>0.8633342032494532</c:v>
                </c:pt>
                <c:pt idx="130">
                  <c:v>0.85110413794286666</c:v>
                </c:pt>
                <c:pt idx="131">
                  <c:v>0.83887105619389557</c:v>
                </c:pt>
                <c:pt idx="132">
                  <c:v>0.82663495898347106</c:v>
                </c:pt>
                <c:pt idx="133">
                  <c:v>0.81439584729402426</c:v>
                </c:pt>
                <c:pt idx="134">
                  <c:v>0.8021537221094871</c:v>
                </c:pt>
                <c:pt idx="135">
                  <c:v>0.78990858441529399</c:v>
                </c:pt>
                <c:pt idx="136">
                  <c:v>0.77766043519838146</c:v>
                </c:pt>
                <c:pt idx="137">
                  <c:v>0.76540927544718762</c:v>
                </c:pt>
                <c:pt idx="138">
                  <c:v>0.75315510615165449</c:v>
                </c:pt>
                <c:pt idx="139">
                  <c:v>0.74089792830322776</c:v>
                </c:pt>
                <c:pt idx="140">
                  <c:v>0.72863774289485372</c:v>
                </c:pt>
                <c:pt idx="141">
                  <c:v>0.71637455092098556</c:v>
                </c:pt>
                <c:pt idx="142">
                  <c:v>0.70410835337757971</c:v>
                </c:pt>
                <c:pt idx="143">
                  <c:v>0.69183915126209727</c:v>
                </c:pt>
                <c:pt idx="144">
                  <c:v>0.67956694557350406</c:v>
                </c:pt>
                <c:pt idx="145">
                  <c:v>0.6672917373122712</c:v>
                </c:pt>
                <c:pt idx="146">
                  <c:v>0.65501352748037589</c:v>
                </c:pt>
                <c:pt idx="147">
                  <c:v>0.64273231708130019</c:v>
                </c:pt>
                <c:pt idx="148">
                  <c:v>0.63044810712003518</c:v>
                </c:pt>
                <c:pt idx="149">
                  <c:v>0.61816089860307311</c:v>
                </c:pt>
                <c:pt idx="150">
                  <c:v>0.6058706925384183</c:v>
                </c:pt>
                <c:pt idx="151">
                  <c:v>0.59357748993558068</c:v>
                </c:pt>
                <c:pt idx="152">
                  <c:v>0.58128129180557742</c:v>
                </c:pt>
                <c:pt idx="153">
                  <c:v>0.56898209916093456</c:v>
                </c:pt>
                <c:pt idx="154">
                  <c:v>0.55667991301568531</c:v>
                </c:pt>
                <c:pt idx="155">
                  <c:v>0.54437473438537187</c:v>
                </c:pt>
                <c:pt idx="156">
                  <c:v>0.53206656428704624</c:v>
                </c:pt>
                <c:pt idx="157">
                  <c:v>0.51975540373926998</c:v>
                </c:pt>
                <c:pt idx="158">
                  <c:v>0.50744125376211091</c:v>
                </c:pt>
                <c:pt idx="159">
                  <c:v>0.4951241153771504</c:v>
                </c:pt>
                <c:pt idx="160">
                  <c:v>0.482803989607479</c:v>
                </c:pt>
                <c:pt idx="161">
                  <c:v>0.47048087747769762</c:v>
                </c:pt>
                <c:pt idx="162">
                  <c:v>0.45815478001391852</c:v>
                </c:pt>
                <c:pt idx="163">
                  <c:v>0.44582569824376472</c:v>
                </c:pt>
                <c:pt idx="164">
                  <c:v>0.43349363319637102</c:v>
                </c:pt>
                <c:pt idx="165">
                  <c:v>0.42115858590238436</c:v>
                </c:pt>
                <c:pt idx="166">
                  <c:v>0.40882055739396461</c:v>
                </c:pt>
                <c:pt idx="167">
                  <c:v>0.39647954870478097</c:v>
                </c:pt>
                <c:pt idx="168">
                  <c:v>0.38413556087001877</c:v>
                </c:pt>
                <c:pt idx="169">
                  <c:v>0.3717885949263755</c:v>
                </c:pt>
                <c:pt idx="170">
                  <c:v>0.35943865191206231</c:v>
                </c:pt>
                <c:pt idx="171">
                  <c:v>0.34708573286680361</c:v>
                </c:pt>
                <c:pt idx="172">
                  <c:v>0.3347298388318386</c:v>
                </c:pt>
                <c:pt idx="173">
                  <c:v>0.32237097084992034</c:v>
                </c:pt>
                <c:pt idx="174">
                  <c:v>0.31000912996531693</c:v>
                </c:pt>
                <c:pt idx="175">
                  <c:v>0.29764431722381257</c:v>
                </c:pt>
                <c:pt idx="176">
                  <c:v>0.2852765336727035</c:v>
                </c:pt>
                <c:pt idx="177">
                  <c:v>0.27290578036080471</c:v>
                </c:pt>
                <c:pt idx="178">
                  <c:v>0.26053205833844645</c:v>
                </c:pt>
                <c:pt idx="179">
                  <c:v>0.24815536865747501</c:v>
                </c:pt>
                <c:pt idx="180">
                  <c:v>0.23577571237125353</c:v>
                </c:pt>
                <c:pt idx="181">
                  <c:v>0.22339309053466161</c:v>
                </c:pt>
                <c:pt idx="182">
                  <c:v>0.21100750420409631</c:v>
                </c:pt>
                <c:pt idx="183">
                  <c:v>0.19861895443747343</c:v>
                </c:pt>
                <c:pt idx="184">
                  <c:v>0.18622744229422292</c:v>
                </c:pt>
                <c:pt idx="185">
                  <c:v>0.17383296883529634</c:v>
                </c:pt>
                <c:pt idx="186">
                  <c:v>0.1614355351231625</c:v>
                </c:pt>
                <c:pt idx="187">
                  <c:v>0.149035142221809</c:v>
                </c:pt>
                <c:pt idx="188">
                  <c:v>0.1366317911967424</c:v>
                </c:pt>
                <c:pt idx="189">
                  <c:v>0.12422548311498843</c:v>
                </c:pt>
                <c:pt idx="190">
                  <c:v>0.11181621904509238</c:v>
                </c:pt>
                <c:pt idx="191">
                  <c:v>9.9404000057119898E-2</c:v>
                </c:pt>
                <c:pt idx="192">
                  <c:v>8.69888272226573E-2</c:v>
                </c:pt>
                <c:pt idx="193">
                  <c:v>7.4570701614808166E-2</c:v>
                </c:pt>
                <c:pt idx="194">
                  <c:v>6.2149624308200181E-2</c:v>
                </c:pt>
                <c:pt idx="195">
                  <c:v>4.9725596378981517E-2</c:v>
                </c:pt>
                <c:pt idx="196">
                  <c:v>3.7298618904820807E-2</c:v>
                </c:pt>
                <c:pt idx="197">
                  <c:v>2.4868692964908703E-2</c:v>
                </c:pt>
                <c:pt idx="198">
                  <c:v>1.2435819639958136E-2</c:v>
                </c:pt>
                <c:pt idx="199">
                  <c:v>1.2203400334624055E-11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2465-418F-97BF-DB6111D89D1E}"/>
            </c:ext>
          </c:extLst>
        </c:ser>
        <c:ser>
          <c:idx val="12"/>
          <c:order val="2"/>
          <c:tx>
            <c:strRef>
              <c:f>'Couple - U sur f sans R'!$G$23</c:f>
              <c:strCache>
                <c:ptCount val="1"/>
                <c:pt idx="0">
                  <c:v>Tem 3</c:v>
                </c:pt>
              </c:strCache>
            </c:strRef>
          </c:tx>
          <c:spPr>
            <a:ln w="1270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'Couple - U sur f sans R'!$F$24:$F$223</c:f>
              <c:numCache>
                <c:formatCode>General</c:formatCode>
                <c:ptCount val="200"/>
                <c:pt idx="0">
                  <c:v>0</c:v>
                </c:pt>
                <c:pt idx="1">
                  <c:v>6.0000000000000053</c:v>
                </c:pt>
                <c:pt idx="2">
                  <c:v>12.000000000000011</c:v>
                </c:pt>
                <c:pt idx="3">
                  <c:v>18.000000000000014</c:v>
                </c:pt>
                <c:pt idx="4">
                  <c:v>24.000000000000021</c:v>
                </c:pt>
                <c:pt idx="5">
                  <c:v>30.000000000000028</c:v>
                </c:pt>
                <c:pt idx="6">
                  <c:v>36.000000000000028</c:v>
                </c:pt>
                <c:pt idx="7">
                  <c:v>41.999999999999979</c:v>
                </c:pt>
                <c:pt idx="8">
                  <c:v>47.999999999999986</c:v>
                </c:pt>
                <c:pt idx="9">
                  <c:v>53.999999999999986</c:v>
                </c:pt>
                <c:pt idx="10">
                  <c:v>59.999999999999993</c:v>
                </c:pt>
                <c:pt idx="11">
                  <c:v>65.999999999999986</c:v>
                </c:pt>
                <c:pt idx="12">
                  <c:v>72</c:v>
                </c:pt>
                <c:pt idx="13">
                  <c:v>78</c:v>
                </c:pt>
                <c:pt idx="14">
                  <c:v>84.000000000000014</c:v>
                </c:pt>
                <c:pt idx="15">
                  <c:v>90.000000000000014</c:v>
                </c:pt>
                <c:pt idx="16">
                  <c:v>96.000000000000014</c:v>
                </c:pt>
                <c:pt idx="17">
                  <c:v>102.00000000000003</c:v>
                </c:pt>
                <c:pt idx="18">
                  <c:v>108.00000000000003</c:v>
                </c:pt>
                <c:pt idx="19">
                  <c:v>113.99999999999999</c:v>
                </c:pt>
                <c:pt idx="20">
                  <c:v>119.99999999999999</c:v>
                </c:pt>
                <c:pt idx="21">
                  <c:v>125.99999999999997</c:v>
                </c:pt>
                <c:pt idx="22">
                  <c:v>131.99999999999997</c:v>
                </c:pt>
                <c:pt idx="23">
                  <c:v>138</c:v>
                </c:pt>
                <c:pt idx="24">
                  <c:v>144</c:v>
                </c:pt>
                <c:pt idx="25">
                  <c:v>150</c:v>
                </c:pt>
                <c:pt idx="26">
                  <c:v>156</c:v>
                </c:pt>
                <c:pt idx="27">
                  <c:v>162</c:v>
                </c:pt>
                <c:pt idx="28">
                  <c:v>168.00000000000003</c:v>
                </c:pt>
                <c:pt idx="29">
                  <c:v>174.00000000000003</c:v>
                </c:pt>
                <c:pt idx="30">
                  <c:v>180.00000000000003</c:v>
                </c:pt>
                <c:pt idx="31">
                  <c:v>186.00000000000003</c:v>
                </c:pt>
                <c:pt idx="32">
                  <c:v>191.99999999999994</c:v>
                </c:pt>
                <c:pt idx="33">
                  <c:v>197.99999999999997</c:v>
                </c:pt>
                <c:pt idx="34">
                  <c:v>203.99999999999997</c:v>
                </c:pt>
                <c:pt idx="35">
                  <c:v>209.99999999999997</c:v>
                </c:pt>
                <c:pt idx="36">
                  <c:v>215.99999999999997</c:v>
                </c:pt>
                <c:pt idx="37">
                  <c:v>221.99999999999997</c:v>
                </c:pt>
                <c:pt idx="38">
                  <c:v>228.00000000000006</c:v>
                </c:pt>
                <c:pt idx="39">
                  <c:v>234.00000000000006</c:v>
                </c:pt>
                <c:pt idx="40">
                  <c:v>240.00000000000006</c:v>
                </c:pt>
                <c:pt idx="41">
                  <c:v>246.00000000000003</c:v>
                </c:pt>
                <c:pt idx="42">
                  <c:v>252.00000000000006</c:v>
                </c:pt>
                <c:pt idx="43">
                  <c:v>258.00000000000006</c:v>
                </c:pt>
                <c:pt idx="44">
                  <c:v>263.99999999999994</c:v>
                </c:pt>
                <c:pt idx="45">
                  <c:v>270</c:v>
                </c:pt>
                <c:pt idx="46">
                  <c:v>276</c:v>
                </c:pt>
                <c:pt idx="47">
                  <c:v>282</c:v>
                </c:pt>
                <c:pt idx="48">
                  <c:v>288</c:v>
                </c:pt>
                <c:pt idx="49">
                  <c:v>294</c:v>
                </c:pt>
                <c:pt idx="50">
                  <c:v>300</c:v>
                </c:pt>
                <c:pt idx="51">
                  <c:v>306.00000000000006</c:v>
                </c:pt>
                <c:pt idx="52">
                  <c:v>312</c:v>
                </c:pt>
                <c:pt idx="53">
                  <c:v>318.00000000000006</c:v>
                </c:pt>
                <c:pt idx="54">
                  <c:v>324</c:v>
                </c:pt>
                <c:pt idx="55">
                  <c:v>330.00000000000006</c:v>
                </c:pt>
                <c:pt idx="56">
                  <c:v>336.00000000000006</c:v>
                </c:pt>
                <c:pt idx="57">
                  <c:v>342.00000000000057</c:v>
                </c:pt>
                <c:pt idx="58">
                  <c:v>348.00000000000057</c:v>
                </c:pt>
                <c:pt idx="59">
                  <c:v>354.00000000000063</c:v>
                </c:pt>
                <c:pt idx="60">
                  <c:v>360.00000000000057</c:v>
                </c:pt>
                <c:pt idx="61">
                  <c:v>366.00000000000063</c:v>
                </c:pt>
                <c:pt idx="62">
                  <c:v>372.00000000000057</c:v>
                </c:pt>
                <c:pt idx="63">
                  <c:v>378.00000000000057</c:v>
                </c:pt>
                <c:pt idx="64">
                  <c:v>384.00000000000063</c:v>
                </c:pt>
                <c:pt idx="65">
                  <c:v>390.00000000000057</c:v>
                </c:pt>
                <c:pt idx="66">
                  <c:v>396.00000000000063</c:v>
                </c:pt>
                <c:pt idx="67">
                  <c:v>402.00000000000057</c:v>
                </c:pt>
                <c:pt idx="68">
                  <c:v>408.00000000000063</c:v>
                </c:pt>
                <c:pt idx="69">
                  <c:v>414.00000000000063</c:v>
                </c:pt>
                <c:pt idx="70">
                  <c:v>420.00000000000063</c:v>
                </c:pt>
                <c:pt idx="71">
                  <c:v>426.00000000000063</c:v>
                </c:pt>
                <c:pt idx="72">
                  <c:v>432.00000000000063</c:v>
                </c:pt>
                <c:pt idx="73">
                  <c:v>438.00000000000063</c:v>
                </c:pt>
                <c:pt idx="74">
                  <c:v>444.00000000000068</c:v>
                </c:pt>
                <c:pt idx="75">
                  <c:v>450.00000000000063</c:v>
                </c:pt>
                <c:pt idx="76">
                  <c:v>456.00000000000068</c:v>
                </c:pt>
                <c:pt idx="77">
                  <c:v>462.00000000000063</c:v>
                </c:pt>
                <c:pt idx="78">
                  <c:v>468.00000000000068</c:v>
                </c:pt>
                <c:pt idx="79">
                  <c:v>474.00000000000068</c:v>
                </c:pt>
                <c:pt idx="80">
                  <c:v>480.00000000000063</c:v>
                </c:pt>
                <c:pt idx="81">
                  <c:v>486.00000000000063</c:v>
                </c:pt>
                <c:pt idx="82">
                  <c:v>492.00000000000057</c:v>
                </c:pt>
                <c:pt idx="83">
                  <c:v>498.00000000000057</c:v>
                </c:pt>
                <c:pt idx="84">
                  <c:v>504.00000000000068</c:v>
                </c:pt>
                <c:pt idx="85">
                  <c:v>510.00000000000063</c:v>
                </c:pt>
                <c:pt idx="86">
                  <c:v>516.00000000000057</c:v>
                </c:pt>
                <c:pt idx="87">
                  <c:v>522.00000000000057</c:v>
                </c:pt>
                <c:pt idx="88">
                  <c:v>528.00000000000068</c:v>
                </c:pt>
                <c:pt idx="89">
                  <c:v>534.00000000000068</c:v>
                </c:pt>
                <c:pt idx="90">
                  <c:v>540.00000000000068</c:v>
                </c:pt>
                <c:pt idx="91">
                  <c:v>546.00000000000057</c:v>
                </c:pt>
                <c:pt idx="92">
                  <c:v>552.00000000000068</c:v>
                </c:pt>
                <c:pt idx="93">
                  <c:v>558.00000000000068</c:v>
                </c:pt>
                <c:pt idx="94">
                  <c:v>564.00000000000057</c:v>
                </c:pt>
                <c:pt idx="95">
                  <c:v>570.00000000000068</c:v>
                </c:pt>
                <c:pt idx="96">
                  <c:v>576.00000000000057</c:v>
                </c:pt>
                <c:pt idx="97">
                  <c:v>582.00000000000057</c:v>
                </c:pt>
                <c:pt idx="98">
                  <c:v>588.00000000000057</c:v>
                </c:pt>
                <c:pt idx="99">
                  <c:v>594.00000000000068</c:v>
                </c:pt>
                <c:pt idx="100">
                  <c:v>594.05999999999995</c:v>
                </c:pt>
                <c:pt idx="101">
                  <c:v>594.11999999999944</c:v>
                </c:pt>
                <c:pt idx="102">
                  <c:v>594.17999999999881</c:v>
                </c:pt>
                <c:pt idx="103">
                  <c:v>594.2399999999983</c:v>
                </c:pt>
                <c:pt idx="104">
                  <c:v>594.29999999999757</c:v>
                </c:pt>
                <c:pt idx="105">
                  <c:v>594.35999999999706</c:v>
                </c:pt>
                <c:pt idx="106">
                  <c:v>594.41999999999643</c:v>
                </c:pt>
                <c:pt idx="107">
                  <c:v>594.47999999999581</c:v>
                </c:pt>
                <c:pt idx="108">
                  <c:v>594.5399999999953</c:v>
                </c:pt>
                <c:pt idx="109">
                  <c:v>594.59999999999468</c:v>
                </c:pt>
                <c:pt idx="110">
                  <c:v>594.65999999999417</c:v>
                </c:pt>
                <c:pt idx="111">
                  <c:v>594.71999999999355</c:v>
                </c:pt>
                <c:pt idx="112">
                  <c:v>594.77999999999292</c:v>
                </c:pt>
                <c:pt idx="113">
                  <c:v>594.8399999999923</c:v>
                </c:pt>
                <c:pt idx="114">
                  <c:v>594.89999999999179</c:v>
                </c:pt>
                <c:pt idx="115">
                  <c:v>594.95999999999117</c:v>
                </c:pt>
                <c:pt idx="116">
                  <c:v>595.01999999999055</c:v>
                </c:pt>
                <c:pt idx="117">
                  <c:v>595.07999999998992</c:v>
                </c:pt>
                <c:pt idx="118">
                  <c:v>595.13999999998941</c:v>
                </c:pt>
                <c:pt idx="119">
                  <c:v>595.19999999998868</c:v>
                </c:pt>
                <c:pt idx="120">
                  <c:v>595.25999999998817</c:v>
                </c:pt>
                <c:pt idx="121">
                  <c:v>595.31999999998754</c:v>
                </c:pt>
                <c:pt idx="122">
                  <c:v>595.37999999998692</c:v>
                </c:pt>
                <c:pt idx="123">
                  <c:v>595.4399999999863</c:v>
                </c:pt>
                <c:pt idx="124">
                  <c:v>595.49999999998579</c:v>
                </c:pt>
                <c:pt idx="125">
                  <c:v>595.55999999998505</c:v>
                </c:pt>
                <c:pt idx="126">
                  <c:v>595.61999999998466</c:v>
                </c:pt>
                <c:pt idx="127">
                  <c:v>595.67999999998392</c:v>
                </c:pt>
                <c:pt idx="128">
                  <c:v>595.73999999998341</c:v>
                </c:pt>
                <c:pt idx="129">
                  <c:v>595.79999999998267</c:v>
                </c:pt>
                <c:pt idx="130">
                  <c:v>595.85999999998216</c:v>
                </c:pt>
                <c:pt idx="131">
                  <c:v>595.91999999998154</c:v>
                </c:pt>
                <c:pt idx="132">
                  <c:v>595.97999999998103</c:v>
                </c:pt>
                <c:pt idx="133">
                  <c:v>596.03999999998041</c:v>
                </c:pt>
                <c:pt idx="134">
                  <c:v>596.09999999997979</c:v>
                </c:pt>
                <c:pt idx="135">
                  <c:v>596.15999999997916</c:v>
                </c:pt>
                <c:pt idx="136">
                  <c:v>596.21999999997865</c:v>
                </c:pt>
                <c:pt idx="137">
                  <c:v>596.27999999997803</c:v>
                </c:pt>
                <c:pt idx="138">
                  <c:v>596.33999999997752</c:v>
                </c:pt>
                <c:pt idx="139">
                  <c:v>596.3999999999769</c:v>
                </c:pt>
                <c:pt idx="140">
                  <c:v>596.45999999997628</c:v>
                </c:pt>
                <c:pt idx="141">
                  <c:v>596.51999999997565</c:v>
                </c:pt>
                <c:pt idx="142">
                  <c:v>596.57999999997503</c:v>
                </c:pt>
                <c:pt idx="143">
                  <c:v>596.63999999997463</c:v>
                </c:pt>
                <c:pt idx="144">
                  <c:v>596.6999999999739</c:v>
                </c:pt>
                <c:pt idx="145">
                  <c:v>596.75999999997339</c:v>
                </c:pt>
                <c:pt idx="146">
                  <c:v>596.81999999997265</c:v>
                </c:pt>
                <c:pt idx="147">
                  <c:v>596.87999999997214</c:v>
                </c:pt>
                <c:pt idx="148">
                  <c:v>596.93999999997152</c:v>
                </c:pt>
                <c:pt idx="149">
                  <c:v>596.9999999999709</c:v>
                </c:pt>
                <c:pt idx="150">
                  <c:v>597.05999999997027</c:v>
                </c:pt>
                <c:pt idx="151">
                  <c:v>597.11999999996965</c:v>
                </c:pt>
                <c:pt idx="152">
                  <c:v>597.17999999996903</c:v>
                </c:pt>
                <c:pt idx="153">
                  <c:v>597.23999999996852</c:v>
                </c:pt>
                <c:pt idx="154">
                  <c:v>597.29999999996778</c:v>
                </c:pt>
                <c:pt idx="155">
                  <c:v>597.35999999996739</c:v>
                </c:pt>
                <c:pt idx="156">
                  <c:v>597.41999999996665</c:v>
                </c:pt>
                <c:pt idx="157">
                  <c:v>597.47999999996614</c:v>
                </c:pt>
                <c:pt idx="158">
                  <c:v>597.53999999996552</c:v>
                </c:pt>
                <c:pt idx="159">
                  <c:v>597.59999999996489</c:v>
                </c:pt>
                <c:pt idx="160">
                  <c:v>597.65999999996427</c:v>
                </c:pt>
                <c:pt idx="161">
                  <c:v>597.71999999996376</c:v>
                </c:pt>
                <c:pt idx="162">
                  <c:v>597.77999999996314</c:v>
                </c:pt>
                <c:pt idx="163">
                  <c:v>597.83999999996263</c:v>
                </c:pt>
                <c:pt idx="164">
                  <c:v>597.89999999996189</c:v>
                </c:pt>
                <c:pt idx="165">
                  <c:v>597.95999999996138</c:v>
                </c:pt>
                <c:pt idx="166">
                  <c:v>598.01999999996065</c:v>
                </c:pt>
                <c:pt idx="167">
                  <c:v>598.07999999996025</c:v>
                </c:pt>
                <c:pt idx="168">
                  <c:v>598.13999999995963</c:v>
                </c:pt>
                <c:pt idx="169">
                  <c:v>598.199999999959</c:v>
                </c:pt>
                <c:pt idx="170">
                  <c:v>598.25999999995838</c:v>
                </c:pt>
                <c:pt idx="171">
                  <c:v>598.31999999995776</c:v>
                </c:pt>
                <c:pt idx="172">
                  <c:v>598.37999999995736</c:v>
                </c:pt>
                <c:pt idx="173">
                  <c:v>598.43999999995663</c:v>
                </c:pt>
                <c:pt idx="174">
                  <c:v>598.49999999995612</c:v>
                </c:pt>
                <c:pt idx="175">
                  <c:v>598.55999999995549</c:v>
                </c:pt>
                <c:pt idx="176">
                  <c:v>598.61999999995487</c:v>
                </c:pt>
                <c:pt idx="177">
                  <c:v>598.67999999995425</c:v>
                </c:pt>
                <c:pt idx="178">
                  <c:v>598.73999999995374</c:v>
                </c:pt>
                <c:pt idx="179">
                  <c:v>598.799999999953</c:v>
                </c:pt>
                <c:pt idx="180">
                  <c:v>598.85999999995249</c:v>
                </c:pt>
                <c:pt idx="181">
                  <c:v>598.91999999995176</c:v>
                </c:pt>
                <c:pt idx="182">
                  <c:v>598.97999999995125</c:v>
                </c:pt>
                <c:pt idx="183">
                  <c:v>599.03999999995062</c:v>
                </c:pt>
                <c:pt idx="184">
                  <c:v>599.09999999995011</c:v>
                </c:pt>
                <c:pt idx="185">
                  <c:v>599.15999999994949</c:v>
                </c:pt>
                <c:pt idx="186">
                  <c:v>599.21999999994887</c:v>
                </c:pt>
                <c:pt idx="187">
                  <c:v>599.27999999994825</c:v>
                </c:pt>
                <c:pt idx="188">
                  <c:v>599.33999999994774</c:v>
                </c:pt>
                <c:pt idx="189">
                  <c:v>599.399999999947</c:v>
                </c:pt>
                <c:pt idx="190">
                  <c:v>599.4599999999466</c:v>
                </c:pt>
                <c:pt idx="191">
                  <c:v>599.51999999994587</c:v>
                </c:pt>
                <c:pt idx="192">
                  <c:v>599.57999999994536</c:v>
                </c:pt>
                <c:pt idx="193">
                  <c:v>599.63999999994462</c:v>
                </c:pt>
                <c:pt idx="194">
                  <c:v>599.69999999994411</c:v>
                </c:pt>
                <c:pt idx="195">
                  <c:v>599.75999999994349</c:v>
                </c:pt>
                <c:pt idx="196">
                  <c:v>599.81999999994298</c:v>
                </c:pt>
                <c:pt idx="197">
                  <c:v>599.87999999994236</c:v>
                </c:pt>
                <c:pt idx="198">
                  <c:v>599.93999999994173</c:v>
                </c:pt>
                <c:pt idx="199">
                  <c:v>599.99999999994111</c:v>
                </c:pt>
              </c:numCache>
            </c:numRef>
          </c:xVal>
          <c:yVal>
            <c:numRef>
              <c:f>'Couple - U sur f sans R'!$G$24:$G$223</c:f>
              <c:numCache>
                <c:formatCode>General</c:formatCode>
                <c:ptCount val="200"/>
                <c:pt idx="0">
                  <c:v>20.267837173924349</c:v>
                </c:pt>
                <c:pt idx="1">
                  <c:v>20.418940352516543</c:v>
                </c:pt>
                <c:pt idx="2">
                  <c:v>20.571963353955653</c:v>
                </c:pt>
                <c:pt idx="3">
                  <c:v>20.726930800710857</c:v>
                </c:pt>
                <c:pt idx="4">
                  <c:v>20.883867061660695</c:v>
                </c:pt>
                <c:pt idx="5">
                  <c:v>21.042796184746489</c:v>
                </c:pt>
                <c:pt idx="6">
                  <c:v>21.203741822899818</c:v>
                </c:pt>
                <c:pt idx="7">
                  <c:v>21.366727152635416</c:v>
                </c:pt>
                <c:pt idx="8">
                  <c:v>21.531774784646029</c:v>
                </c:pt>
                <c:pt idx="9">
                  <c:v>21.698906665675334</c:v>
                </c:pt>
                <c:pt idx="10">
                  <c:v>21.868143970879231</c:v>
                </c:pt>
                <c:pt idx="11">
                  <c:v>22.039506985813716</c:v>
                </c:pt>
                <c:pt idx="12">
                  <c:v>22.213014977109044</c:v>
                </c:pt>
                <c:pt idx="13">
                  <c:v>22.38868605080371</c:v>
                </c:pt>
                <c:pt idx="14">
                  <c:v>22.566536997217881</c:v>
                </c:pt>
                <c:pt idx="15">
                  <c:v>22.746583121142997</c:v>
                </c:pt>
                <c:pt idx="16">
                  <c:v>22.928838056012001</c:v>
                </c:pt>
                <c:pt idx="17">
                  <c:v>23.113313560591781</c:v>
                </c:pt>
                <c:pt idx="18">
                  <c:v>23.300019296605075</c:v>
                </c:pt>
                <c:pt idx="19">
                  <c:v>23.488962585542414</c:v>
                </c:pt>
                <c:pt idx="20">
                  <c:v>23.680148142764207</c:v>
                </c:pt>
                <c:pt idx="21">
                  <c:v>23.873577786817826</c:v>
                </c:pt>
                <c:pt idx="22">
                  <c:v>24.069250121703192</c:v>
                </c:pt>
                <c:pt idx="23">
                  <c:v>24.267160189611214</c:v>
                </c:pt>
                <c:pt idx="24">
                  <c:v>24.46729909143103</c:v>
                </c:pt>
                <c:pt idx="25">
                  <c:v>24.669653572073432</c:v>
                </c:pt>
                <c:pt idx="26">
                  <c:v>24.874205567385502</c:v>
                </c:pt>
                <c:pt idx="27">
                  <c:v>25.080931709136078</c:v>
                </c:pt>
                <c:pt idx="28">
                  <c:v>25.289802784228609</c:v>
                </c:pt>
                <c:pt idx="29">
                  <c:v>25.500783143947292</c:v>
                </c:pt>
                <c:pt idx="30">
                  <c:v>25.713830058660253</c:v>
                </c:pt>
                <c:pt idx="31">
                  <c:v>25.928893012989526</c:v>
                </c:pt>
                <c:pt idx="32">
                  <c:v>26.145912936007036</c:v>
                </c:pt>
                <c:pt idx="33">
                  <c:v>26.364821360529188</c:v>
                </c:pt>
                <c:pt idx="34">
                  <c:v>26.585539505055284</c:v>
                </c:pt>
                <c:pt idx="35">
                  <c:v>26.807977271326326</c:v>
                </c:pt>
                <c:pt idx="36">
                  <c:v>27.032032149868169</c:v>
                </c:pt>
                <c:pt idx="37">
                  <c:v>27.257588025224692</c:v>
                </c:pt>
                <c:pt idx="38">
                  <c:v>27.484513871881873</c:v>
                </c:pt>
                <c:pt idx="39">
                  <c:v>27.712662331131195</c:v>
                </c:pt>
                <c:pt idx="40">
                  <c:v>27.941868158321125</c:v>
                </c:pt>
                <c:pt idx="41">
                  <c:v>28.171946529099081</c:v>
                </c:pt>
                <c:pt idx="42">
                  <c:v>28.402691192356883</c:v>
                </c:pt>
                <c:pt idx="43">
                  <c:v>28.633872456662623</c:v>
                </c:pt>
                <c:pt idx="44">
                  <c:v>28.865234995999817</c:v>
                </c:pt>
                <c:pt idx="45">
                  <c:v>29.096495459647375</c:v>
                </c:pt>
                <c:pt idx="46">
                  <c:v>29.327339870036631</c:v>
                </c:pt>
                <c:pt idx="47">
                  <c:v>29.557420791428974</c:v>
                </c:pt>
                <c:pt idx="48">
                  <c:v>29.786354251293865</c:v>
                </c:pt>
                <c:pt idx="49">
                  <c:v>30.013716395360426</c:v>
                </c:pt>
                <c:pt idx="50">
                  <c:v>30.239039856503286</c:v>
                </c:pt>
                <c:pt idx="51">
                  <c:v>30.461809816952336</c:v>
                </c:pt>
                <c:pt idx="52">
                  <c:v>30.681459742845519</c:v>
                </c:pt>
                <c:pt idx="53">
                  <c:v>30.897366769945524</c:v>
                </c:pt>
                <c:pt idx="54">
                  <c:v>31.108846719507415</c:v>
                </c:pt>
                <c:pt idx="55">
                  <c:v>31.315148723923091</c:v>
                </c:pt>
                <c:pt idx="56">
                  <c:v>31.515449443016053</c:v>
                </c:pt>
                <c:pt idx="57">
                  <c:v>31.708846853877422</c:v>
                </c:pt>
                <c:pt idx="58">
                  <c:v>31.894353600117206</c:v>
                </c:pt>
                <c:pt idx="59">
                  <c:v>32.070889890585981</c:v>
                </c:pt>
                <c:pt idx="60">
                  <c:v>32.237275943275776</c:v>
                </c:pt>
                <c:pt idx="61">
                  <c:v>32.392223977560761</c:v>
                </c:pt>
                <c:pt idx="62">
                  <c:v>32.534329767563158</c:v>
                </c:pt>
                <c:pt idx="63">
                  <c:v>32.662063781664102</c:v>
                </c:pt>
                <c:pt idx="64">
                  <c:v>32.773761948518832</c:v>
                </c:pt>
                <c:pt idx="65">
                  <c:v>32.867616108940815</c:v>
                </c:pt>
                <c:pt idx="66">
                  <c:v>32.941664236308874</c:v>
                </c:pt>
                <c:pt idx="67">
                  <c:v>32.993780536401637</c:v>
                </c:pt>
                <c:pt idx="68">
                  <c:v>33.021665571489493</c:v>
                </c:pt>
                <c:pt idx="69">
                  <c:v>33.022836593849298</c:v>
                </c:pt>
                <c:pt idx="70">
                  <c:v>32.99461832133133</c:v>
                </c:pt>
                <c:pt idx="71">
                  <c:v>32.934134442848482</c:v>
                </c:pt>
                <c:pt idx="72">
                  <c:v>32.838300205189725</c:v>
                </c:pt>
                <c:pt idx="73">
                  <c:v>32.703816504654043</c:v>
                </c:pt>
                <c:pt idx="74">
                  <c:v>32.527165987573234</c:v>
                </c:pt>
                <c:pt idx="75">
                  <c:v>32.304611752225846</c:v>
                </c:pt>
                <c:pt idx="76">
                  <c:v>32.032199339600339</c:v>
                </c:pt>
                <c:pt idx="77">
                  <c:v>31.705762799634702</c:v>
                </c:pt>
                <c:pt idx="78">
                  <c:v>31.320935719386153</c:v>
                </c:pt>
                <c:pt idx="79">
                  <c:v>30.873168194961952</c:v>
                </c:pt>
                <c:pt idx="80">
                  <c:v>30.357750812991533</c:v>
                </c:pt>
                <c:pt idx="81">
                  <c:v>29.769846770802062</c:v>
                </c:pt>
                <c:pt idx="82">
                  <c:v>29.104533295743373</c:v>
                </c:pt>
                <c:pt idx="83">
                  <c:v>28.356853509282246</c:v>
                </c:pt>
                <c:pt idx="84">
                  <c:v>27.521879804196359</c:v>
                </c:pt>
                <c:pt idx="85">
                  <c:v>26.594789645201086</c:v>
                </c:pt>
                <c:pt idx="86">
                  <c:v>25.570954445438268</c:v>
                </c:pt>
                <c:pt idx="87">
                  <c:v>24.446041794768508</c:v>
                </c:pt>
                <c:pt idx="88">
                  <c:v>23.216130804769644</c:v>
                </c:pt>
                <c:pt idx="89">
                  <c:v>21.877839679384575</c:v>
                </c:pt>
                <c:pt idx="90">
                  <c:v>20.428463818083234</c:v>
                </c:pt>
                <c:pt idx="91">
                  <c:v>18.866121822222429</c:v>
                </c:pt>
                <c:pt idx="92">
                  <c:v>17.189905734335955</c:v>
                </c:pt>
                <c:pt idx="93">
                  <c:v>15.400030744564267</c:v>
                </c:pt>
                <c:pt idx="94">
                  <c:v>13.497978521517705</c:v>
                </c:pt>
                <c:pt idx="95">
                  <c:v>11.486627362385715</c:v>
                </c:pt>
                <c:pt idx="96">
                  <c:v>9.3703616237111991</c:v>
                </c:pt>
                <c:pt idx="97">
                  <c:v>7.1551525152721736</c:v>
                </c:pt>
                <c:pt idx="98">
                  <c:v>4.8486024381964699</c:v>
                </c:pt>
                <c:pt idx="99">
                  <c:v>2.4599457290387892</c:v>
                </c:pt>
                <c:pt idx="100">
                  <c:v>2.4356798412279916</c:v>
                </c:pt>
                <c:pt idx="101">
                  <c:v>2.4114068237085284</c:v>
                </c:pt>
                <c:pt idx="102">
                  <c:v>2.3871266880933382</c:v>
                </c:pt>
                <c:pt idx="103">
                  <c:v>2.3628394460102422</c:v>
                </c:pt>
                <c:pt idx="104">
                  <c:v>2.3385451091019274</c:v>
                </c:pt>
                <c:pt idx="105">
                  <c:v>2.3142436890259295</c:v>
                </c:pt>
                <c:pt idx="106">
                  <c:v>2.2899351974546316</c:v>
                </c:pt>
                <c:pt idx="107">
                  <c:v>2.2656196460752409</c:v>
                </c:pt>
                <c:pt idx="108">
                  <c:v>2.2412970465897777</c:v>
                </c:pt>
                <c:pt idx="109">
                  <c:v>2.2169674107150619</c:v>
                </c:pt>
                <c:pt idx="110">
                  <c:v>2.1926307501827065</c:v>
                </c:pt>
                <c:pt idx="111">
                  <c:v>2.1682870767390887</c:v>
                </c:pt>
                <c:pt idx="112">
                  <c:v>2.1439364021453522</c:v>
                </c:pt>
                <c:pt idx="113">
                  <c:v>2.1195787381773892</c:v>
                </c:pt>
                <c:pt idx="114">
                  <c:v>2.0952140966258148</c:v>
                </c:pt>
                <c:pt idx="115">
                  <c:v>2.0708424892959729</c:v>
                </c:pt>
                <c:pt idx="116">
                  <c:v>2.0464639280079107</c:v>
                </c:pt>
                <c:pt idx="117">
                  <c:v>2.0220784245963652</c:v>
                </c:pt>
                <c:pt idx="118">
                  <c:v>1.9976859909107538</c:v>
                </c:pt>
                <c:pt idx="119">
                  <c:v>1.9732866388151562</c:v>
                </c:pt>
                <c:pt idx="120">
                  <c:v>1.9488803801883019</c:v>
                </c:pt>
                <c:pt idx="121">
                  <c:v>1.9244672269235585</c:v>
                </c:pt>
                <c:pt idx="122">
                  <c:v>1.9000471909289174</c:v>
                </c:pt>
                <c:pt idx="123">
                  <c:v>1.8756202841269698</c:v>
                </c:pt>
                <c:pt idx="124">
                  <c:v>1.8511865184549079</c:v>
                </c:pt>
                <c:pt idx="125">
                  <c:v>1.8267459058645028</c:v>
                </c:pt>
                <c:pt idx="126">
                  <c:v>1.8022984583220889</c:v>
                </c:pt>
                <c:pt idx="127">
                  <c:v>1.7778441878085538</c:v>
                </c:pt>
                <c:pt idx="128">
                  <c:v>1.7533831063193193</c:v>
                </c:pt>
                <c:pt idx="129">
                  <c:v>1.728915225864331</c:v>
                </c:pt>
                <c:pt idx="130">
                  <c:v>1.704440558468044</c:v>
                </c:pt>
                <c:pt idx="131">
                  <c:v>1.6799591161694003</c:v>
                </c:pt>
                <c:pt idx="132">
                  <c:v>1.6554709110218262</c:v>
                </c:pt>
                <c:pt idx="133">
                  <c:v>1.630975955093211</c:v>
                </c:pt>
                <c:pt idx="134">
                  <c:v>1.6064742604658913</c:v>
                </c:pt>
                <c:pt idx="135">
                  <c:v>1.5819658392366394</c:v>
                </c:pt>
                <c:pt idx="136">
                  <c:v>1.5574507035166483</c:v>
                </c:pt>
                <c:pt idx="137">
                  <c:v>1.5329288654315127</c:v>
                </c:pt>
                <c:pt idx="138">
                  <c:v>1.5084003371212202</c:v>
                </c:pt>
                <c:pt idx="139">
                  <c:v>1.4838651307401329</c:v>
                </c:pt>
                <c:pt idx="140">
                  <c:v>1.459323258456968</c:v>
                </c:pt>
                <c:pt idx="141">
                  <c:v>1.4347747324547926</c:v>
                </c:pt>
                <c:pt idx="142">
                  <c:v>1.4102195649310021</c:v>
                </c:pt>
                <c:pt idx="143">
                  <c:v>1.3856577680973059</c:v>
                </c:pt>
                <c:pt idx="144">
                  <c:v>1.3610893541797111</c:v>
                </c:pt>
                <c:pt idx="145">
                  <c:v>1.3365143354185114</c:v>
                </c:pt>
                <c:pt idx="146">
                  <c:v>1.3119327240682668</c:v>
                </c:pt>
                <c:pt idx="147">
                  <c:v>1.2873445323977897</c:v>
                </c:pt>
                <c:pt idx="148">
                  <c:v>1.262749772690134</c:v>
                </c:pt>
                <c:pt idx="149">
                  <c:v>1.2381484572425676</c:v>
                </c:pt>
                <c:pt idx="150">
                  <c:v>1.2135405983665719</c:v>
                </c:pt>
                <c:pt idx="151">
                  <c:v>1.1889262083878169</c:v>
                </c:pt>
                <c:pt idx="152">
                  <c:v>1.1643052996461469</c:v>
                </c:pt>
                <c:pt idx="153">
                  <c:v>1.1396778844955666</c:v>
                </c:pt>
                <c:pt idx="154">
                  <c:v>1.1150439753042223</c:v>
                </c:pt>
                <c:pt idx="155">
                  <c:v>1.0904035844543891</c:v>
                </c:pt>
                <c:pt idx="156">
                  <c:v>1.0657567243424542</c:v>
                </c:pt>
                <c:pt idx="157">
                  <c:v>1.0411034073789018</c:v>
                </c:pt>
                <c:pt idx="158">
                  <c:v>1.0164436459882893</c:v>
                </c:pt>
                <c:pt idx="159">
                  <c:v>0.9917774526092441</c:v>
                </c:pt>
                <c:pt idx="160">
                  <c:v>0.96710483969443906</c:v>
                </c:pt>
                <c:pt idx="161">
                  <c:v>0.94242581971057804</c:v>
                </c:pt>
                <c:pt idx="162">
                  <c:v>0.91774040513838051</c:v>
                </c:pt>
                <c:pt idx="163">
                  <c:v>0.89304860847256373</c:v>
                </c:pt>
                <c:pt idx="164">
                  <c:v>0.86835044222182811</c:v>
                </c:pt>
                <c:pt idx="165">
                  <c:v>0.843645918908839</c:v>
                </c:pt>
                <c:pt idx="166">
                  <c:v>0.81893505107021414</c:v>
                </c:pt>
                <c:pt idx="167">
                  <c:v>0.79421785125649758</c:v>
                </c:pt>
                <c:pt idx="168">
                  <c:v>0.76949433203215611</c:v>
                </c:pt>
                <c:pt idx="169">
                  <c:v>0.74476450597555344</c:v>
                </c:pt>
                <c:pt idx="170">
                  <c:v>0.72002838567893768</c:v>
                </c:pt>
                <c:pt idx="171">
                  <c:v>0.69528598374842199</c:v>
                </c:pt>
                <c:pt idx="172">
                  <c:v>0.67053731280397</c:v>
                </c:pt>
                <c:pt idx="173">
                  <c:v>0.64578238547937705</c:v>
                </c:pt>
                <c:pt idx="174">
                  <c:v>0.62102121442225466</c:v>
                </c:pt>
                <c:pt idx="175">
                  <c:v>0.59625381229401608</c:v>
                </c:pt>
                <c:pt idx="176">
                  <c:v>0.57148019176984832</c:v>
                </c:pt>
                <c:pt idx="177">
                  <c:v>0.54670036553871071</c:v>
                </c:pt>
                <c:pt idx="178">
                  <c:v>0.5219143463033078</c:v>
                </c:pt>
                <c:pt idx="179">
                  <c:v>0.49712214678007421</c:v>
                </c:pt>
                <c:pt idx="180">
                  <c:v>0.47232377969915884</c:v>
                </c:pt>
                <c:pt idx="181">
                  <c:v>0.44751925780440505</c:v>
                </c:pt>
                <c:pt idx="182">
                  <c:v>0.42270859385333603</c:v>
                </c:pt>
                <c:pt idx="183">
                  <c:v>0.39789180061713775</c:v>
                </c:pt>
                <c:pt idx="184">
                  <c:v>0.37306889088063339</c:v>
                </c:pt>
                <c:pt idx="185">
                  <c:v>0.34823987744227897</c:v>
                </c:pt>
                <c:pt idx="186">
                  <c:v>0.32340477311413734</c:v>
                </c:pt>
                <c:pt idx="187">
                  <c:v>0.29856359072186228</c:v>
                </c:pt>
                <c:pt idx="188">
                  <c:v>0.27371634310468113</c:v>
                </c:pt>
                <c:pt idx="189">
                  <c:v>0.24886304311537671</c:v>
                </c:pt>
                <c:pt idx="190">
                  <c:v>0.22400370362026983</c:v>
                </c:pt>
                <c:pt idx="191">
                  <c:v>0.19913833749920243</c:v>
                </c:pt>
                <c:pt idx="192">
                  <c:v>0.17426695764551955</c:v>
                </c:pt>
                <c:pt idx="193">
                  <c:v>0.14938957696604432</c:v>
                </c:pt>
                <c:pt idx="194">
                  <c:v>0.1245062083810731</c:v>
                </c:pt>
                <c:pt idx="195">
                  <c:v>9.9616864824349158E-2</c:v>
                </c:pt>
                <c:pt idx="196">
                  <c:v>7.4721559243044577E-2</c:v>
                </c:pt>
                <c:pt idx="197">
                  <c:v>4.9820304597744031E-2</c:v>
                </c:pt>
                <c:pt idx="198">
                  <c:v>2.4913113862427168E-2</c:v>
                </c:pt>
                <c:pt idx="199">
                  <c:v>2.4447506712304381E-11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2465-418F-97BF-DB6111D89D1E}"/>
            </c:ext>
          </c:extLst>
        </c:ser>
        <c:ser>
          <c:idx val="13"/>
          <c:order val="3"/>
          <c:tx>
            <c:strRef>
              <c:f>'Couple - U sur f sans R'!$I$23</c:f>
              <c:strCache>
                <c:ptCount val="1"/>
                <c:pt idx="0">
                  <c:v>Tem 4</c:v>
                </c:pt>
              </c:strCache>
            </c:strRef>
          </c:tx>
          <c:spPr>
            <a:ln w="1270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'Couple - U sur f sans R'!$H$24:$H$223</c:f>
              <c:numCache>
                <c:formatCode>General</c:formatCode>
                <c:ptCount val="200"/>
                <c:pt idx="0">
                  <c:v>0</c:v>
                </c:pt>
                <c:pt idx="1">
                  <c:v>9.0000000000000071</c:v>
                </c:pt>
                <c:pt idx="2">
                  <c:v>18.000000000000014</c:v>
                </c:pt>
                <c:pt idx="3">
                  <c:v>27.000000000000025</c:v>
                </c:pt>
                <c:pt idx="4">
                  <c:v>36.000000000000028</c:v>
                </c:pt>
                <c:pt idx="5">
                  <c:v>45.000000000000043</c:v>
                </c:pt>
                <c:pt idx="6">
                  <c:v>54.00000000000005</c:v>
                </c:pt>
                <c:pt idx="7">
                  <c:v>62.99999999999995</c:v>
                </c:pt>
                <c:pt idx="8">
                  <c:v>71.999999999999957</c:v>
                </c:pt>
                <c:pt idx="9">
                  <c:v>80.999999999999972</c:v>
                </c:pt>
                <c:pt idx="10">
                  <c:v>89.999999999999972</c:v>
                </c:pt>
                <c:pt idx="11">
                  <c:v>98.999999999999986</c:v>
                </c:pt>
                <c:pt idx="12">
                  <c:v>107.99999999999999</c:v>
                </c:pt>
                <c:pt idx="13">
                  <c:v>117</c:v>
                </c:pt>
                <c:pt idx="14">
                  <c:v>126</c:v>
                </c:pt>
                <c:pt idx="15">
                  <c:v>135.00000000000003</c:v>
                </c:pt>
                <c:pt idx="16">
                  <c:v>144.00000000000003</c:v>
                </c:pt>
                <c:pt idx="17">
                  <c:v>153.00000000000006</c:v>
                </c:pt>
                <c:pt idx="18">
                  <c:v>162.00000000000003</c:v>
                </c:pt>
                <c:pt idx="19">
                  <c:v>170.99999999999994</c:v>
                </c:pt>
                <c:pt idx="20">
                  <c:v>179.99999999999994</c:v>
                </c:pt>
                <c:pt idx="21">
                  <c:v>188.99999999999997</c:v>
                </c:pt>
                <c:pt idx="22">
                  <c:v>197.99999999999997</c:v>
                </c:pt>
                <c:pt idx="23">
                  <c:v>206.99999999999997</c:v>
                </c:pt>
                <c:pt idx="24">
                  <c:v>215.99999999999997</c:v>
                </c:pt>
                <c:pt idx="25">
                  <c:v>225</c:v>
                </c:pt>
                <c:pt idx="26">
                  <c:v>234</c:v>
                </c:pt>
                <c:pt idx="27">
                  <c:v>243</c:v>
                </c:pt>
                <c:pt idx="28">
                  <c:v>252</c:v>
                </c:pt>
                <c:pt idx="29">
                  <c:v>261.00000000000006</c:v>
                </c:pt>
                <c:pt idx="30">
                  <c:v>270.00000000000006</c:v>
                </c:pt>
                <c:pt idx="31">
                  <c:v>279</c:v>
                </c:pt>
                <c:pt idx="32">
                  <c:v>288</c:v>
                </c:pt>
                <c:pt idx="33">
                  <c:v>296.99999999999994</c:v>
                </c:pt>
                <c:pt idx="34">
                  <c:v>306</c:v>
                </c:pt>
                <c:pt idx="35">
                  <c:v>315</c:v>
                </c:pt>
                <c:pt idx="36">
                  <c:v>324</c:v>
                </c:pt>
                <c:pt idx="37">
                  <c:v>333</c:v>
                </c:pt>
                <c:pt idx="38">
                  <c:v>341.99999999999994</c:v>
                </c:pt>
                <c:pt idx="39">
                  <c:v>351</c:v>
                </c:pt>
                <c:pt idx="40">
                  <c:v>360</c:v>
                </c:pt>
                <c:pt idx="41">
                  <c:v>369</c:v>
                </c:pt>
                <c:pt idx="42">
                  <c:v>378</c:v>
                </c:pt>
                <c:pt idx="43">
                  <c:v>387</c:v>
                </c:pt>
                <c:pt idx="44">
                  <c:v>395.99999999999994</c:v>
                </c:pt>
                <c:pt idx="45">
                  <c:v>404.99999999999994</c:v>
                </c:pt>
                <c:pt idx="46">
                  <c:v>413.99999999999994</c:v>
                </c:pt>
                <c:pt idx="47">
                  <c:v>422.99999999999994</c:v>
                </c:pt>
                <c:pt idx="48">
                  <c:v>431.99999999999994</c:v>
                </c:pt>
                <c:pt idx="49">
                  <c:v>441</c:v>
                </c:pt>
                <c:pt idx="50">
                  <c:v>450</c:v>
                </c:pt>
                <c:pt idx="51">
                  <c:v>458.99999999999994</c:v>
                </c:pt>
                <c:pt idx="52">
                  <c:v>468</c:v>
                </c:pt>
                <c:pt idx="53">
                  <c:v>477</c:v>
                </c:pt>
                <c:pt idx="54">
                  <c:v>486</c:v>
                </c:pt>
                <c:pt idx="55">
                  <c:v>495</c:v>
                </c:pt>
                <c:pt idx="56">
                  <c:v>504</c:v>
                </c:pt>
                <c:pt idx="57">
                  <c:v>513.00000000000091</c:v>
                </c:pt>
                <c:pt idx="58">
                  <c:v>522.00000000000091</c:v>
                </c:pt>
                <c:pt idx="59">
                  <c:v>531.00000000000091</c:v>
                </c:pt>
                <c:pt idx="60">
                  <c:v>540.00000000000091</c:v>
                </c:pt>
                <c:pt idx="61">
                  <c:v>549.00000000000091</c:v>
                </c:pt>
                <c:pt idx="62">
                  <c:v>558.00000000000091</c:v>
                </c:pt>
                <c:pt idx="63">
                  <c:v>567.00000000000091</c:v>
                </c:pt>
                <c:pt idx="64">
                  <c:v>576.00000000000091</c:v>
                </c:pt>
                <c:pt idx="65">
                  <c:v>585.00000000000091</c:v>
                </c:pt>
                <c:pt idx="66">
                  <c:v>594.00000000000102</c:v>
                </c:pt>
                <c:pt idx="67">
                  <c:v>603.00000000000102</c:v>
                </c:pt>
                <c:pt idx="68">
                  <c:v>612.00000000000091</c:v>
                </c:pt>
                <c:pt idx="69">
                  <c:v>621.00000000000091</c:v>
                </c:pt>
                <c:pt idx="70">
                  <c:v>630.00000000000091</c:v>
                </c:pt>
                <c:pt idx="71">
                  <c:v>639.00000000000102</c:v>
                </c:pt>
                <c:pt idx="72">
                  <c:v>648.0000000000008</c:v>
                </c:pt>
                <c:pt idx="73">
                  <c:v>657.0000000000008</c:v>
                </c:pt>
                <c:pt idx="74">
                  <c:v>666.0000000000008</c:v>
                </c:pt>
                <c:pt idx="75">
                  <c:v>675.00000000000091</c:v>
                </c:pt>
                <c:pt idx="76">
                  <c:v>684.00000000000091</c:v>
                </c:pt>
                <c:pt idx="77">
                  <c:v>693.00000000000091</c:v>
                </c:pt>
                <c:pt idx="78">
                  <c:v>702.00000000000091</c:v>
                </c:pt>
                <c:pt idx="79">
                  <c:v>711.0000000000008</c:v>
                </c:pt>
                <c:pt idx="80">
                  <c:v>720.00000000000091</c:v>
                </c:pt>
                <c:pt idx="81">
                  <c:v>729.0000000000008</c:v>
                </c:pt>
                <c:pt idx="82">
                  <c:v>738.0000000000008</c:v>
                </c:pt>
                <c:pt idx="83">
                  <c:v>747.0000000000008</c:v>
                </c:pt>
                <c:pt idx="84">
                  <c:v>756.0000000000008</c:v>
                </c:pt>
                <c:pt idx="85">
                  <c:v>765.00000000000091</c:v>
                </c:pt>
                <c:pt idx="86">
                  <c:v>774.00000000000091</c:v>
                </c:pt>
                <c:pt idx="87">
                  <c:v>783.00000000000091</c:v>
                </c:pt>
                <c:pt idx="88">
                  <c:v>792.00000000000091</c:v>
                </c:pt>
                <c:pt idx="89">
                  <c:v>801.0000000000008</c:v>
                </c:pt>
                <c:pt idx="90">
                  <c:v>810.00000000000091</c:v>
                </c:pt>
                <c:pt idx="91">
                  <c:v>819.00000000000091</c:v>
                </c:pt>
                <c:pt idx="92">
                  <c:v>828.00000000000091</c:v>
                </c:pt>
                <c:pt idx="93">
                  <c:v>837.00000000000091</c:v>
                </c:pt>
                <c:pt idx="94">
                  <c:v>846.00000000000068</c:v>
                </c:pt>
                <c:pt idx="95">
                  <c:v>855.0000000000008</c:v>
                </c:pt>
                <c:pt idx="96">
                  <c:v>864.0000000000008</c:v>
                </c:pt>
                <c:pt idx="97">
                  <c:v>873.0000000000008</c:v>
                </c:pt>
                <c:pt idx="98">
                  <c:v>882.0000000000008</c:v>
                </c:pt>
                <c:pt idx="99">
                  <c:v>891.0000000000008</c:v>
                </c:pt>
                <c:pt idx="100">
                  <c:v>891.08999999999992</c:v>
                </c:pt>
                <c:pt idx="101">
                  <c:v>891.17999999999904</c:v>
                </c:pt>
                <c:pt idx="102">
                  <c:v>891.26999999999816</c:v>
                </c:pt>
                <c:pt idx="103">
                  <c:v>891.35999999999729</c:v>
                </c:pt>
                <c:pt idx="104">
                  <c:v>891.44999999999641</c:v>
                </c:pt>
                <c:pt idx="105">
                  <c:v>891.53999999999553</c:v>
                </c:pt>
                <c:pt idx="106">
                  <c:v>891.62999999999454</c:v>
                </c:pt>
                <c:pt idx="107">
                  <c:v>891.71999999999366</c:v>
                </c:pt>
                <c:pt idx="108">
                  <c:v>891.80999999999301</c:v>
                </c:pt>
                <c:pt idx="109">
                  <c:v>891.89999999999202</c:v>
                </c:pt>
                <c:pt idx="110">
                  <c:v>891.98999999999114</c:v>
                </c:pt>
                <c:pt idx="111">
                  <c:v>892.07999999999026</c:v>
                </c:pt>
                <c:pt idx="112">
                  <c:v>892.16999999998927</c:v>
                </c:pt>
                <c:pt idx="113">
                  <c:v>892.25999999998839</c:v>
                </c:pt>
                <c:pt idx="114">
                  <c:v>892.3499999999874</c:v>
                </c:pt>
                <c:pt idx="115">
                  <c:v>892.43999999998664</c:v>
                </c:pt>
                <c:pt idx="116">
                  <c:v>892.52999999998565</c:v>
                </c:pt>
                <c:pt idx="117">
                  <c:v>892.61999999998477</c:v>
                </c:pt>
                <c:pt idx="118">
                  <c:v>892.70999999998389</c:v>
                </c:pt>
                <c:pt idx="119">
                  <c:v>892.7999999999829</c:v>
                </c:pt>
                <c:pt idx="120">
                  <c:v>892.88999999998225</c:v>
                </c:pt>
                <c:pt idx="121">
                  <c:v>892.97999999998126</c:v>
                </c:pt>
                <c:pt idx="122">
                  <c:v>893.06999999998038</c:v>
                </c:pt>
                <c:pt idx="123">
                  <c:v>893.1599999999795</c:v>
                </c:pt>
                <c:pt idx="124">
                  <c:v>893.24999999997851</c:v>
                </c:pt>
                <c:pt idx="125">
                  <c:v>893.33999999997764</c:v>
                </c:pt>
                <c:pt idx="126">
                  <c:v>893.42999999997676</c:v>
                </c:pt>
                <c:pt idx="127">
                  <c:v>893.51999999997588</c:v>
                </c:pt>
                <c:pt idx="128">
                  <c:v>893.60999999997489</c:v>
                </c:pt>
                <c:pt idx="129">
                  <c:v>893.69999999997401</c:v>
                </c:pt>
                <c:pt idx="130">
                  <c:v>893.78999999997313</c:v>
                </c:pt>
                <c:pt idx="131">
                  <c:v>893.87999999997214</c:v>
                </c:pt>
                <c:pt idx="132">
                  <c:v>893.96999999997138</c:v>
                </c:pt>
                <c:pt idx="133">
                  <c:v>894.05999999997061</c:v>
                </c:pt>
                <c:pt idx="134">
                  <c:v>894.14999999996962</c:v>
                </c:pt>
                <c:pt idx="135">
                  <c:v>894.23999999996875</c:v>
                </c:pt>
                <c:pt idx="136">
                  <c:v>894.32999999996787</c:v>
                </c:pt>
                <c:pt idx="137">
                  <c:v>894.4199999999671</c:v>
                </c:pt>
                <c:pt idx="138">
                  <c:v>894.50999999996611</c:v>
                </c:pt>
                <c:pt idx="139">
                  <c:v>894.59999999996523</c:v>
                </c:pt>
                <c:pt idx="140">
                  <c:v>894.68999999996436</c:v>
                </c:pt>
                <c:pt idx="141">
                  <c:v>894.77999999996348</c:v>
                </c:pt>
                <c:pt idx="142">
                  <c:v>894.86999999996249</c:v>
                </c:pt>
                <c:pt idx="143">
                  <c:v>894.95999999996161</c:v>
                </c:pt>
                <c:pt idx="144">
                  <c:v>895.04999999996073</c:v>
                </c:pt>
                <c:pt idx="145">
                  <c:v>895.13999999995985</c:v>
                </c:pt>
                <c:pt idx="146">
                  <c:v>895.22999999995886</c:v>
                </c:pt>
                <c:pt idx="147">
                  <c:v>895.31999999995799</c:v>
                </c:pt>
                <c:pt idx="148">
                  <c:v>895.40999999995711</c:v>
                </c:pt>
                <c:pt idx="149">
                  <c:v>895.49999999995634</c:v>
                </c:pt>
                <c:pt idx="150">
                  <c:v>895.58999999995535</c:v>
                </c:pt>
                <c:pt idx="151">
                  <c:v>895.67999999995459</c:v>
                </c:pt>
                <c:pt idx="152">
                  <c:v>895.7699999999536</c:v>
                </c:pt>
                <c:pt idx="153">
                  <c:v>895.85999999995272</c:v>
                </c:pt>
                <c:pt idx="154">
                  <c:v>895.94999999995173</c:v>
                </c:pt>
                <c:pt idx="155">
                  <c:v>896.03999999995085</c:v>
                </c:pt>
                <c:pt idx="156">
                  <c:v>896.12999999994997</c:v>
                </c:pt>
                <c:pt idx="157">
                  <c:v>896.21999999994898</c:v>
                </c:pt>
                <c:pt idx="158">
                  <c:v>896.30999999994822</c:v>
                </c:pt>
                <c:pt idx="159">
                  <c:v>896.39999999994723</c:v>
                </c:pt>
                <c:pt idx="160">
                  <c:v>896.48999999994635</c:v>
                </c:pt>
                <c:pt idx="161">
                  <c:v>896.57999999994558</c:v>
                </c:pt>
                <c:pt idx="162">
                  <c:v>896.66999999994471</c:v>
                </c:pt>
                <c:pt idx="163">
                  <c:v>896.75999999994383</c:v>
                </c:pt>
                <c:pt idx="164">
                  <c:v>896.84999999994284</c:v>
                </c:pt>
                <c:pt idx="165">
                  <c:v>896.93999999994185</c:v>
                </c:pt>
                <c:pt idx="166">
                  <c:v>897.02999999994108</c:v>
                </c:pt>
                <c:pt idx="167">
                  <c:v>897.11999999994032</c:v>
                </c:pt>
                <c:pt idx="168">
                  <c:v>897.20999999993933</c:v>
                </c:pt>
                <c:pt idx="169">
                  <c:v>897.29999999993856</c:v>
                </c:pt>
                <c:pt idx="170">
                  <c:v>897.38999999993757</c:v>
                </c:pt>
                <c:pt idx="171">
                  <c:v>897.47999999993669</c:v>
                </c:pt>
                <c:pt idx="172">
                  <c:v>897.5699999999357</c:v>
                </c:pt>
                <c:pt idx="173">
                  <c:v>897.65999999993494</c:v>
                </c:pt>
                <c:pt idx="174">
                  <c:v>897.74999999993395</c:v>
                </c:pt>
                <c:pt idx="175">
                  <c:v>897.83999999993296</c:v>
                </c:pt>
                <c:pt idx="176">
                  <c:v>897.92999999993208</c:v>
                </c:pt>
                <c:pt idx="177">
                  <c:v>898.0199999999312</c:v>
                </c:pt>
                <c:pt idx="178">
                  <c:v>898.10999999993044</c:v>
                </c:pt>
                <c:pt idx="179">
                  <c:v>898.19999999992956</c:v>
                </c:pt>
                <c:pt idx="180">
                  <c:v>898.28999999992868</c:v>
                </c:pt>
                <c:pt idx="181">
                  <c:v>898.3799999999278</c:v>
                </c:pt>
                <c:pt idx="182">
                  <c:v>898.46999999992681</c:v>
                </c:pt>
                <c:pt idx="183">
                  <c:v>898.55999999992582</c:v>
                </c:pt>
                <c:pt idx="184">
                  <c:v>898.64999999992506</c:v>
                </c:pt>
                <c:pt idx="185">
                  <c:v>898.73999999992407</c:v>
                </c:pt>
                <c:pt idx="186">
                  <c:v>898.82999999992319</c:v>
                </c:pt>
                <c:pt idx="187">
                  <c:v>898.91999999992231</c:v>
                </c:pt>
                <c:pt idx="188">
                  <c:v>899.00999999992143</c:v>
                </c:pt>
                <c:pt idx="189">
                  <c:v>899.09999999992044</c:v>
                </c:pt>
                <c:pt idx="190">
                  <c:v>899.18999999991968</c:v>
                </c:pt>
                <c:pt idx="191">
                  <c:v>899.2799999999188</c:v>
                </c:pt>
                <c:pt idx="192">
                  <c:v>899.36999999991792</c:v>
                </c:pt>
                <c:pt idx="193">
                  <c:v>899.45999999991693</c:v>
                </c:pt>
                <c:pt idx="194">
                  <c:v>899.54999999991605</c:v>
                </c:pt>
                <c:pt idx="195">
                  <c:v>899.63999999991518</c:v>
                </c:pt>
                <c:pt idx="196">
                  <c:v>899.72999999991441</c:v>
                </c:pt>
                <c:pt idx="197">
                  <c:v>899.81999999991353</c:v>
                </c:pt>
                <c:pt idx="198">
                  <c:v>899.90999999991254</c:v>
                </c:pt>
                <c:pt idx="199">
                  <c:v>899.99999999991178</c:v>
                </c:pt>
              </c:numCache>
            </c:numRef>
          </c:xVal>
          <c:yVal>
            <c:numRef>
              <c:f>'Couple - U sur f sans R'!$I$24:$I$223</c:f>
              <c:numCache>
                <c:formatCode>General</c:formatCode>
                <c:ptCount val="200"/>
                <c:pt idx="0">
                  <c:v>15.334790822406699</c:v>
                </c:pt>
                <c:pt idx="1">
                  <c:v>15.469200804126368</c:v>
                </c:pt>
                <c:pt idx="2">
                  <c:v>15.605853547583759</c:v>
                </c:pt>
                <c:pt idx="3">
                  <c:v>15.744801232074368</c:v>
                </c:pt>
                <c:pt idx="4">
                  <c:v>15.886097459814142</c:v>
                </c:pt>
                <c:pt idx="5">
                  <c:v>16.02979729133169</c:v>
                </c:pt>
                <c:pt idx="6">
                  <c:v>16.175957280715629</c:v>
                </c:pt>
                <c:pt idx="7">
                  <c:v>16.32463551054191</c:v>
                </c:pt>
                <c:pt idx="8">
                  <c:v>16.47589162627839</c:v>
                </c:pt>
                <c:pt idx="9">
                  <c:v>16.629786869932733</c:v>
                </c:pt>
                <c:pt idx="10">
                  <c:v>16.786384112674405</c:v>
                </c:pt>
                <c:pt idx="11">
                  <c:v>16.945747886121328</c:v>
                </c:pt>
                <c:pt idx="12">
                  <c:v>17.107944411936447</c:v>
                </c:pt>
                <c:pt idx="13">
                  <c:v>17.273041629327796</c:v>
                </c:pt>
                <c:pt idx="14">
                  <c:v>17.441109219987382</c:v>
                </c:pt>
                <c:pt idx="15">
                  <c:v>17.612218629937889</c:v>
                </c:pt>
                <c:pt idx="16">
                  <c:v>17.786443087681221</c:v>
                </c:pt>
                <c:pt idx="17">
                  <c:v>17.963857617957721</c:v>
                </c:pt>
                <c:pt idx="18">
                  <c:v>18.14453905032855</c:v>
                </c:pt>
                <c:pt idx="19">
                  <c:v>18.328566021684026</c:v>
                </c:pt>
                <c:pt idx="20">
                  <c:v>18.516018971656703</c:v>
                </c:pt>
                <c:pt idx="21">
                  <c:v>18.706980129776927</c:v>
                </c:pt>
                <c:pt idx="22">
                  <c:v>18.901533493048767</c:v>
                </c:pt>
                <c:pt idx="23">
                  <c:v>19.099764792442311</c:v>
                </c:pt>
                <c:pt idx="24">
                  <c:v>19.301761446592309</c:v>
                </c:pt>
                <c:pt idx="25">
                  <c:v>19.507612500758402</c:v>
                </c:pt>
                <c:pt idx="26">
                  <c:v>19.717408548835945</c:v>
                </c:pt>
                <c:pt idx="27">
                  <c:v>19.931241635903191</c:v>
                </c:pt>
                <c:pt idx="28">
                  <c:v>20.149205138446248</c:v>
                </c:pt>
                <c:pt idx="29">
                  <c:v>20.371393619010632</c:v>
                </c:pt>
                <c:pt idx="30">
                  <c:v>20.597902651582078</c:v>
                </c:pt>
                <c:pt idx="31">
                  <c:v>20.828828613490572</c:v>
                </c:pt>
                <c:pt idx="32">
                  <c:v>21.064268439052331</c:v>
                </c:pt>
                <c:pt idx="33">
                  <c:v>21.30431932950416</c:v>
                </c:pt>
                <c:pt idx="34">
                  <c:v>21.549078413031634</c:v>
                </c:pt>
                <c:pt idx="35">
                  <c:v>21.798642347834051</c:v>
                </c:pt>
                <c:pt idx="36">
                  <c:v>22.053106860189118</c:v>
                </c:pt>
                <c:pt idx="37">
                  <c:v>22.312566208361858</c:v>
                </c:pt>
                <c:pt idx="38">
                  <c:v>22.577112561925745</c:v>
                </c:pt>
                <c:pt idx="39">
                  <c:v>22.84683528460528</c:v>
                </c:pt>
                <c:pt idx="40">
                  <c:v>23.121820107083973</c:v>
                </c:pt>
                <c:pt idx="41">
                  <c:v>23.402148174318103</c:v>
                </c:pt>
                <c:pt idx="42">
                  <c:v>23.687894949722565</c:v>
                </c:pt>
                <c:pt idx="43">
                  <c:v>23.979128956109925</c:v>
                </c:pt>
                <c:pt idx="44">
                  <c:v>24.275910330424971</c:v>
                </c:pt>
                <c:pt idx="45">
                  <c:v>24.578289166073663</c:v>
                </c:pt>
                <c:pt idx="46">
                  <c:v>24.886303612940679</c:v>
                </c:pt>
                <c:pt idx="47">
                  <c:v>25.199977700961007</c:v>
                </c:pt>
                <c:pt idx="48">
                  <c:v>25.519318848285334</c:v>
                </c:pt>
                <c:pt idx="49">
                  <c:v>25.844315009577606</c:v>
                </c:pt>
                <c:pt idx="50">
                  <c:v>26.174931413716923</c:v>
                </c:pt>
                <c:pt idx="51">
                  <c:v>26.511106833047787</c:v>
                </c:pt>
                <c:pt idx="52">
                  <c:v>26.852749318227509</c:v>
                </c:pt>
                <c:pt idx="53">
                  <c:v>27.199731323543165</c:v>
                </c:pt>
                <c:pt idx="54">
                  <c:v>27.551884137195092</c:v>
                </c:pt>
                <c:pt idx="55">
                  <c:v>27.908991519347424</c:v>
                </c:pt>
                <c:pt idx="56">
                  <c:v>28.270782437609956</c:v>
                </c:pt>
                <c:pt idx="57">
                  <c:v>28.636922774929438</c:v>
                </c:pt>
                <c:pt idx="58">
                  <c:v>29.007005868544109</c:v>
                </c:pt>
                <c:pt idx="59">
                  <c:v>29.38054172063827</c:v>
                </c:pt>
                <c:pt idx="60">
                  <c:v>29.756944701627226</c:v>
                </c:pt>
                <c:pt idx="61">
                  <c:v>30.13551954569974</c:v>
                </c:pt>
                <c:pt idx="62">
                  <c:v>30.515445415559224</c:v>
                </c:pt>
                <c:pt idx="63">
                  <c:v>30.895757789641053</c:v>
                </c:pt>
                <c:pt idx="64">
                  <c:v>31.275327901095601</c:v>
                </c:pt>
                <c:pt idx="65">
                  <c:v>31.652839434527188</c:v>
                </c:pt>
                <c:pt idx="66">
                  <c:v>32.02676216536198</c:v>
                </c:pt>
                <c:pt idx="67">
                  <c:v>32.395322209923108</c:v>
                </c:pt>
                <c:pt idx="68">
                  <c:v>32.756468544823385</c:v>
                </c:pt>
                <c:pt idx="69">
                  <c:v>33.107835456277186</c:v>
                </c:pt>
                <c:pt idx="70">
                  <c:v>33.446700598978495</c:v>
                </c:pt>
                <c:pt idx="71">
                  <c:v>33.769938387755282</c:v>
                </c:pt>
                <c:pt idx="72">
                  <c:v>34.073968523092923</c:v>
                </c:pt>
                <c:pt idx="73">
                  <c:v>34.35469957650632</c:v>
                </c:pt>
                <c:pt idx="74">
                  <c:v>34.607467749759742</c:v>
                </c:pt>
                <c:pt idx="75">
                  <c:v>34.826971193210468</c:v>
                </c:pt>
                <c:pt idx="76">
                  <c:v>35.007200647611612</c:v>
                </c:pt>
                <c:pt idx="77">
                  <c:v>35.141367689579965</c:v>
                </c:pt>
                <c:pt idx="78">
                  <c:v>35.221832546654774</c:v>
                </c:pt>
                <c:pt idx="79">
                  <c:v>35.240034338992508</c:v>
                </c:pt>
                <c:pt idx="80">
                  <c:v>35.186427736226591</c:v>
                </c:pt>
                <c:pt idx="81">
                  <c:v>35.050431418769193</c:v>
                </c:pt>
                <c:pt idx="82">
                  <c:v>34.820395416840761</c:v>
                </c:pt>
                <c:pt idx="83">
                  <c:v>34.483596353593178</c:v>
                </c:pt>
                <c:pt idx="84">
                  <c:v>34.026271779761991</c:v>
                </c:pt>
                <c:pt idx="85">
                  <c:v>33.433707023786148</c:v>
                </c:pt>
                <c:pt idx="86">
                  <c:v>32.690390059582413</c:v>
                </c:pt>
                <c:pt idx="87">
                  <c:v>31.780251447765572</c:v>
                </c:pt>
                <c:pt idx="88">
                  <c:v>30.687006909433496</c:v>
                </c:pt>
                <c:pt idx="89">
                  <c:v>29.394618850627616</c:v>
                </c:pt>
                <c:pt idx="90">
                  <c:v>27.887889334433886</c:v>
                </c:pt>
                <c:pt idx="91">
                  <c:v>26.153189705501045</c:v>
                </c:pt>
                <c:pt idx="92">
                  <c:v>24.179320533921189</c:v>
                </c:pt>
                <c:pt idx="93">
                  <c:v>21.95847937553209</c:v>
                </c:pt>
                <c:pt idx="94">
                  <c:v>19.487293407439523</c:v>
                </c:pt>
                <c:pt idx="95">
                  <c:v>16.76785079912969</c:v>
                </c:pt>
                <c:pt idx="96">
                  <c:v>13.808641679085071</c:v>
                </c:pt>
                <c:pt idx="97">
                  <c:v>10.625301195435881</c:v>
                </c:pt>
                <c:pt idx="98">
                  <c:v>7.2410389274351221</c:v>
                </c:pt>
                <c:pt idx="99">
                  <c:v>3.6866462472809225</c:v>
                </c:pt>
                <c:pt idx="100">
                  <c:v>3.6503658165764534</c:v>
                </c:pt>
                <c:pt idx="101">
                  <c:v>3.6140721507779019</c:v>
                </c:pt>
                <c:pt idx="102">
                  <c:v>3.5777652912055156</c:v>
                </c:pt>
                <c:pt idx="103">
                  <c:v>3.5414452792406572</c:v>
                </c:pt>
                <c:pt idx="104">
                  <c:v>3.5051121563256742</c:v>
                </c:pt>
                <c:pt idx="105">
                  <c:v>3.4687659639637527</c:v>
                </c:pt>
                <c:pt idx="106">
                  <c:v>3.4324067437188073</c:v>
                </c:pt>
                <c:pt idx="107">
                  <c:v>3.3960345372153293</c:v>
                </c:pt>
                <c:pt idx="108">
                  <c:v>3.3596493861382539</c:v>
                </c:pt>
                <c:pt idx="109">
                  <c:v>3.3232513322328305</c:v>
                </c:pt>
                <c:pt idx="110">
                  <c:v>3.2868404173044894</c:v>
                </c:pt>
                <c:pt idx="111">
                  <c:v>3.2504166832186914</c:v>
                </c:pt>
                <c:pt idx="112">
                  <c:v>3.2139801719008081</c:v>
                </c:pt>
                <c:pt idx="113">
                  <c:v>3.1775309253359794</c:v>
                </c:pt>
                <c:pt idx="114">
                  <c:v>3.1410689855689617</c:v>
                </c:pt>
                <c:pt idx="115">
                  <c:v>3.104594394704014</c:v>
                </c:pt>
                <c:pt idx="116">
                  <c:v>3.0681071949047438</c:v>
                </c:pt>
                <c:pt idx="117">
                  <c:v>3.0316074283939689</c:v>
                </c:pt>
                <c:pt idx="118">
                  <c:v>2.9950951374535828</c:v>
                </c:pt>
                <c:pt idx="119">
                  <c:v>2.9585703644244092</c:v>
                </c:pt>
                <c:pt idx="120">
                  <c:v>2.9220331517060614</c:v>
                </c:pt>
                <c:pt idx="121">
                  <c:v>2.8854835417568099</c:v>
                </c:pt>
                <c:pt idx="122">
                  <c:v>2.8489215770934315</c:v>
                </c:pt>
                <c:pt idx="123">
                  <c:v>2.8123473002910586</c:v>
                </c:pt>
                <c:pt idx="124">
                  <c:v>2.7757607539830587</c:v>
                </c:pt>
                <c:pt idx="125">
                  <c:v>2.7391619808608776</c:v>
                </c:pt>
                <c:pt idx="126">
                  <c:v>2.7025510236738932</c:v>
                </c:pt>
                <c:pt idx="127">
                  <c:v>2.665927925229278</c:v>
                </c:pt>
                <c:pt idx="128">
                  <c:v>2.6292927283918499</c:v>
                </c:pt>
                <c:pt idx="129">
                  <c:v>2.5926454760839279</c:v>
                </c:pt>
                <c:pt idx="130">
                  <c:v>2.5559862112851892</c:v>
                </c:pt>
                <c:pt idx="131">
                  <c:v>2.5193149770325118</c:v>
                </c:pt>
                <c:pt idx="132">
                  <c:v>2.4826318164198429</c:v>
                </c:pt>
                <c:pt idx="133">
                  <c:v>2.4459367725980439</c:v>
                </c:pt>
                <c:pt idx="134">
                  <c:v>2.4092298887747394</c:v>
                </c:pt>
                <c:pt idx="135">
                  <c:v>2.3725112082141742</c:v>
                </c:pt>
                <c:pt idx="136">
                  <c:v>2.3357807742370618</c:v>
                </c:pt>
                <c:pt idx="137">
                  <c:v>2.299038630220434</c:v>
                </c:pt>
                <c:pt idx="138">
                  <c:v>2.2622848195974932</c:v>
                </c:pt>
                <c:pt idx="139">
                  <c:v>2.2255193858574644</c:v>
                </c:pt>
                <c:pt idx="140">
                  <c:v>2.1887423725454305</c:v>
                </c:pt>
                <c:pt idx="141">
                  <c:v>2.1519538232622004</c:v>
                </c:pt>
                <c:pt idx="142">
                  <c:v>2.1151537816641448</c:v>
                </c:pt>
                <c:pt idx="143">
                  <c:v>2.0783422914630467</c:v>
                </c:pt>
                <c:pt idx="144">
                  <c:v>2.0415193964259482</c:v>
                </c:pt>
                <c:pt idx="145">
                  <c:v>2.0046851403749963</c:v>
                </c:pt>
                <c:pt idx="146">
                  <c:v>1.9678395671872915</c:v>
                </c:pt>
                <c:pt idx="147">
                  <c:v>1.9309827207947281</c:v>
                </c:pt>
                <c:pt idx="148">
                  <c:v>1.894114645183852</c:v>
                </c:pt>
                <c:pt idx="149">
                  <c:v>1.8572353843956779</c:v>
                </c:pt>
                <c:pt idx="150">
                  <c:v>1.8203449825255693</c:v>
                </c:pt>
                <c:pt idx="151">
                  <c:v>1.7834434837230539</c:v>
                </c:pt>
                <c:pt idx="152">
                  <c:v>1.7465309321916829</c:v>
                </c:pt>
                <c:pt idx="153">
                  <c:v>1.7096073721888645</c:v>
                </c:pt>
                <c:pt idx="154">
                  <c:v>1.6726728480257087</c:v>
                </c:pt>
                <c:pt idx="155">
                  <c:v>1.6357274040668699</c:v>
                </c:pt>
                <c:pt idx="156">
                  <c:v>1.5987710847303893</c:v>
                </c:pt>
                <c:pt idx="157">
                  <c:v>1.5618039344875352</c:v>
                </c:pt>
                <c:pt idx="158">
                  <c:v>1.5248259978626302</c:v>
                </c:pt>
                <c:pt idx="159">
                  <c:v>1.4878373194329155</c:v>
                </c:pt>
                <c:pt idx="160">
                  <c:v>1.4508379438283718</c:v>
                </c:pt>
                <c:pt idx="161">
                  <c:v>1.413827915731563</c:v>
                </c:pt>
                <c:pt idx="162">
                  <c:v>1.3768072798774749</c:v>
                </c:pt>
                <c:pt idx="163">
                  <c:v>1.339776081053353</c:v>
                </c:pt>
                <c:pt idx="164">
                  <c:v>1.3027343640985389</c:v>
                </c:pt>
                <c:pt idx="165">
                  <c:v>1.2656821739043078</c:v>
                </c:pt>
                <c:pt idx="166">
                  <c:v>1.2286195554137072</c:v>
                </c:pt>
                <c:pt idx="167">
                  <c:v>1.1915465536213812</c:v>
                </c:pt>
                <c:pt idx="168">
                  <c:v>1.1544632135734239</c:v>
                </c:pt>
                <c:pt idx="169">
                  <c:v>1.1173695803672021</c:v>
                </c:pt>
                <c:pt idx="170">
                  <c:v>1.0802656991511941</c:v>
                </c:pt>
                <c:pt idx="171">
                  <c:v>1.0431516151248197</c:v>
                </c:pt>
                <c:pt idx="172">
                  <c:v>1.0060273735382794</c:v>
                </c:pt>
                <c:pt idx="173">
                  <c:v>0.9688930196923824</c:v>
                </c:pt>
                <c:pt idx="174">
                  <c:v>0.93174859893838169</c:v>
                </c:pt>
                <c:pt idx="175">
                  <c:v>0.89459415667780928</c:v>
                </c:pt>
                <c:pt idx="176">
                  <c:v>0.85742973836229364</c:v>
                </c:pt>
                <c:pt idx="177">
                  <c:v>0.82025538949341159</c:v>
                </c:pt>
                <c:pt idx="178">
                  <c:v>0.78307115562250562</c:v>
                </c:pt>
                <c:pt idx="179">
                  <c:v>0.74587708235051697</c:v>
                </c:pt>
                <c:pt idx="180">
                  <c:v>0.70867321532781646</c:v>
                </c:pt>
                <c:pt idx="181">
                  <c:v>0.67145960025403217</c:v>
                </c:pt>
                <c:pt idx="182">
                  <c:v>0.6342362828778797</c:v>
                </c:pt>
                <c:pt idx="183">
                  <c:v>0.5970033089969935</c:v>
                </c:pt>
                <c:pt idx="184">
                  <c:v>0.55976072445774105</c:v>
                </c:pt>
                <c:pt idx="185">
                  <c:v>0.52250857515507076</c:v>
                </c:pt>
                <c:pt idx="186">
                  <c:v>0.48524690703232615</c:v>
                </c:pt>
                <c:pt idx="187">
                  <c:v>0.44797576608107487</c:v>
                </c:pt>
                <c:pt idx="188">
                  <c:v>0.41069519834093554</c:v>
                </c:pt>
                <c:pt idx="189">
                  <c:v>0.37340524989940244</c:v>
                </c:pt>
                <c:pt idx="190">
                  <c:v>0.33610596689167194</c:v>
                </c:pt>
                <c:pt idx="191">
                  <c:v>0.29879739550046786</c:v>
                </c:pt>
                <c:pt idx="192">
                  <c:v>0.26147958195586618</c:v>
                </c:pt>
                <c:pt idx="193">
                  <c:v>0.22415257253510817</c:v>
                </c:pt>
                <c:pt idx="194">
                  <c:v>0.18681641356244344</c:v>
                </c:pt>
                <c:pt idx="195">
                  <c:v>0.14947115140894068</c:v>
                </c:pt>
                <c:pt idx="196">
                  <c:v>0.11211683249231003</c:v>
                </c:pt>
                <c:pt idx="197">
                  <c:v>7.4753503276728459E-2</c:v>
                </c:pt>
                <c:pt idx="198">
                  <c:v>3.7381210272661898E-2</c:v>
                </c:pt>
                <c:pt idx="199">
                  <c:v>3.6682589660218359E-11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2465-418F-97BF-DB6111D89D1E}"/>
            </c:ext>
          </c:extLst>
        </c:ser>
        <c:ser>
          <c:idx val="0"/>
          <c:order val="4"/>
          <c:tx>
            <c:strRef>
              <c:f>'Couple - U sur f sans R'!$K$23</c:f>
              <c:strCache>
                <c:ptCount val="1"/>
                <c:pt idx="0">
                  <c:v>Tem 5</c:v>
                </c:pt>
              </c:strCache>
            </c:strRef>
          </c:tx>
          <c:spPr>
            <a:ln w="12700"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'Couple - U sur f sans R'!$J$24:$J$223</c:f>
              <c:numCache>
                <c:formatCode>General</c:formatCode>
                <c:ptCount val="200"/>
                <c:pt idx="0">
                  <c:v>0</c:v>
                </c:pt>
                <c:pt idx="1">
                  <c:v>12.000000000000011</c:v>
                </c:pt>
                <c:pt idx="2">
                  <c:v>24.000000000000021</c:v>
                </c:pt>
                <c:pt idx="3">
                  <c:v>36.000000000000028</c:v>
                </c:pt>
                <c:pt idx="4">
                  <c:v>48.000000000000043</c:v>
                </c:pt>
                <c:pt idx="5">
                  <c:v>60.000000000000057</c:v>
                </c:pt>
                <c:pt idx="6">
                  <c:v>72.000000000000057</c:v>
                </c:pt>
                <c:pt idx="7">
                  <c:v>83.999999999999957</c:v>
                </c:pt>
                <c:pt idx="8">
                  <c:v>95.999999999999972</c:v>
                </c:pt>
                <c:pt idx="9">
                  <c:v>107.99999999999997</c:v>
                </c:pt>
                <c:pt idx="10">
                  <c:v>119.99999999999999</c:v>
                </c:pt>
                <c:pt idx="11">
                  <c:v>131.99999999999997</c:v>
                </c:pt>
                <c:pt idx="12">
                  <c:v>144</c:v>
                </c:pt>
                <c:pt idx="13">
                  <c:v>156</c:v>
                </c:pt>
                <c:pt idx="14">
                  <c:v>168.00000000000003</c:v>
                </c:pt>
                <c:pt idx="15">
                  <c:v>180.00000000000003</c:v>
                </c:pt>
                <c:pt idx="16">
                  <c:v>192.00000000000003</c:v>
                </c:pt>
                <c:pt idx="17">
                  <c:v>204.00000000000006</c:v>
                </c:pt>
                <c:pt idx="18">
                  <c:v>216.00000000000006</c:v>
                </c:pt>
                <c:pt idx="19">
                  <c:v>227.99999999999997</c:v>
                </c:pt>
                <c:pt idx="20">
                  <c:v>239.99999999999997</c:v>
                </c:pt>
                <c:pt idx="21">
                  <c:v>251.99999999999994</c:v>
                </c:pt>
                <c:pt idx="22">
                  <c:v>263.99999999999994</c:v>
                </c:pt>
                <c:pt idx="23">
                  <c:v>276</c:v>
                </c:pt>
                <c:pt idx="24">
                  <c:v>288</c:v>
                </c:pt>
                <c:pt idx="25">
                  <c:v>300</c:v>
                </c:pt>
                <c:pt idx="26">
                  <c:v>312</c:v>
                </c:pt>
                <c:pt idx="27">
                  <c:v>324</c:v>
                </c:pt>
                <c:pt idx="28">
                  <c:v>336.00000000000006</c:v>
                </c:pt>
                <c:pt idx="29">
                  <c:v>348.00000000000006</c:v>
                </c:pt>
                <c:pt idx="30">
                  <c:v>360.00000000000006</c:v>
                </c:pt>
                <c:pt idx="31">
                  <c:v>372.00000000000006</c:v>
                </c:pt>
                <c:pt idx="32">
                  <c:v>383.99999999999989</c:v>
                </c:pt>
                <c:pt idx="33">
                  <c:v>395.99999999999994</c:v>
                </c:pt>
                <c:pt idx="34">
                  <c:v>407.99999999999994</c:v>
                </c:pt>
                <c:pt idx="35">
                  <c:v>419.99999999999994</c:v>
                </c:pt>
                <c:pt idx="36">
                  <c:v>431.99999999999994</c:v>
                </c:pt>
                <c:pt idx="37">
                  <c:v>443.99999999999994</c:v>
                </c:pt>
                <c:pt idx="38">
                  <c:v>456.00000000000011</c:v>
                </c:pt>
                <c:pt idx="39">
                  <c:v>468.00000000000011</c:v>
                </c:pt>
                <c:pt idx="40">
                  <c:v>480.00000000000011</c:v>
                </c:pt>
                <c:pt idx="41">
                  <c:v>492.00000000000006</c:v>
                </c:pt>
                <c:pt idx="42">
                  <c:v>504.00000000000011</c:v>
                </c:pt>
                <c:pt idx="43">
                  <c:v>516.00000000000011</c:v>
                </c:pt>
                <c:pt idx="44">
                  <c:v>527.99999999999989</c:v>
                </c:pt>
                <c:pt idx="45">
                  <c:v>540</c:v>
                </c:pt>
                <c:pt idx="46">
                  <c:v>552</c:v>
                </c:pt>
                <c:pt idx="47">
                  <c:v>564</c:v>
                </c:pt>
                <c:pt idx="48">
                  <c:v>576</c:v>
                </c:pt>
                <c:pt idx="49">
                  <c:v>588</c:v>
                </c:pt>
                <c:pt idx="50">
                  <c:v>600</c:v>
                </c:pt>
                <c:pt idx="51">
                  <c:v>612.00000000000011</c:v>
                </c:pt>
                <c:pt idx="52">
                  <c:v>624</c:v>
                </c:pt>
                <c:pt idx="53">
                  <c:v>636.00000000000011</c:v>
                </c:pt>
                <c:pt idx="54">
                  <c:v>648</c:v>
                </c:pt>
                <c:pt idx="55">
                  <c:v>660.00000000000011</c:v>
                </c:pt>
                <c:pt idx="56">
                  <c:v>672.00000000000011</c:v>
                </c:pt>
                <c:pt idx="57">
                  <c:v>684.00000000000114</c:v>
                </c:pt>
                <c:pt idx="58">
                  <c:v>696.00000000000114</c:v>
                </c:pt>
                <c:pt idx="59">
                  <c:v>708.00000000000125</c:v>
                </c:pt>
                <c:pt idx="60">
                  <c:v>720.00000000000114</c:v>
                </c:pt>
                <c:pt idx="61">
                  <c:v>732.00000000000125</c:v>
                </c:pt>
                <c:pt idx="62">
                  <c:v>744.00000000000114</c:v>
                </c:pt>
                <c:pt idx="63">
                  <c:v>756.00000000000114</c:v>
                </c:pt>
                <c:pt idx="64">
                  <c:v>768.00000000000125</c:v>
                </c:pt>
                <c:pt idx="65">
                  <c:v>780.00000000000114</c:v>
                </c:pt>
                <c:pt idx="66">
                  <c:v>792.00000000000125</c:v>
                </c:pt>
                <c:pt idx="67">
                  <c:v>804.00000000000114</c:v>
                </c:pt>
                <c:pt idx="68">
                  <c:v>816.00000000000125</c:v>
                </c:pt>
                <c:pt idx="69">
                  <c:v>828.00000000000125</c:v>
                </c:pt>
                <c:pt idx="70">
                  <c:v>840.00000000000125</c:v>
                </c:pt>
                <c:pt idx="71">
                  <c:v>852.00000000000125</c:v>
                </c:pt>
                <c:pt idx="72">
                  <c:v>864.00000000000125</c:v>
                </c:pt>
                <c:pt idx="73">
                  <c:v>876.00000000000125</c:v>
                </c:pt>
                <c:pt idx="74">
                  <c:v>888.00000000000136</c:v>
                </c:pt>
                <c:pt idx="75">
                  <c:v>900.00000000000125</c:v>
                </c:pt>
                <c:pt idx="76">
                  <c:v>912.00000000000136</c:v>
                </c:pt>
                <c:pt idx="77">
                  <c:v>924.00000000000125</c:v>
                </c:pt>
                <c:pt idx="78">
                  <c:v>936.00000000000136</c:v>
                </c:pt>
                <c:pt idx="79">
                  <c:v>948.00000000000136</c:v>
                </c:pt>
                <c:pt idx="80">
                  <c:v>960.00000000000125</c:v>
                </c:pt>
                <c:pt idx="81">
                  <c:v>972.00000000000125</c:v>
                </c:pt>
                <c:pt idx="82">
                  <c:v>984.00000000000114</c:v>
                </c:pt>
                <c:pt idx="83">
                  <c:v>996.00000000000114</c:v>
                </c:pt>
                <c:pt idx="84">
                  <c:v>1008.0000000000014</c:v>
                </c:pt>
                <c:pt idx="85">
                  <c:v>1020.0000000000013</c:v>
                </c:pt>
                <c:pt idx="86">
                  <c:v>1032.0000000000011</c:v>
                </c:pt>
                <c:pt idx="87">
                  <c:v>1044.0000000000011</c:v>
                </c:pt>
                <c:pt idx="88">
                  <c:v>1056.0000000000014</c:v>
                </c:pt>
                <c:pt idx="89">
                  <c:v>1068.0000000000014</c:v>
                </c:pt>
                <c:pt idx="90">
                  <c:v>1080.0000000000014</c:v>
                </c:pt>
                <c:pt idx="91">
                  <c:v>1092.0000000000011</c:v>
                </c:pt>
                <c:pt idx="92">
                  <c:v>1104.0000000000014</c:v>
                </c:pt>
                <c:pt idx="93">
                  <c:v>1116.0000000000014</c:v>
                </c:pt>
                <c:pt idx="94">
                  <c:v>1128.0000000000011</c:v>
                </c:pt>
                <c:pt idx="95">
                  <c:v>1140.0000000000014</c:v>
                </c:pt>
                <c:pt idx="96">
                  <c:v>1152.0000000000011</c:v>
                </c:pt>
                <c:pt idx="97">
                  <c:v>1164.0000000000011</c:v>
                </c:pt>
                <c:pt idx="98">
                  <c:v>1176.0000000000011</c:v>
                </c:pt>
                <c:pt idx="99">
                  <c:v>1188.0000000000014</c:v>
                </c:pt>
                <c:pt idx="100">
                  <c:v>1188.1199999999999</c:v>
                </c:pt>
                <c:pt idx="101">
                  <c:v>1188.2399999999989</c:v>
                </c:pt>
                <c:pt idx="102">
                  <c:v>1188.3599999999976</c:v>
                </c:pt>
                <c:pt idx="103">
                  <c:v>1188.4799999999966</c:v>
                </c:pt>
                <c:pt idx="104">
                  <c:v>1188.5999999999951</c:v>
                </c:pt>
                <c:pt idx="105">
                  <c:v>1188.7199999999941</c:v>
                </c:pt>
                <c:pt idx="106">
                  <c:v>1188.8399999999929</c:v>
                </c:pt>
                <c:pt idx="107">
                  <c:v>1188.9599999999916</c:v>
                </c:pt>
                <c:pt idx="108">
                  <c:v>1189.0799999999906</c:v>
                </c:pt>
                <c:pt idx="109">
                  <c:v>1189.1999999999894</c:v>
                </c:pt>
                <c:pt idx="110">
                  <c:v>1189.3199999999883</c:v>
                </c:pt>
                <c:pt idx="111">
                  <c:v>1189.4399999999871</c:v>
                </c:pt>
                <c:pt idx="112">
                  <c:v>1189.5599999999858</c:v>
                </c:pt>
                <c:pt idx="113">
                  <c:v>1189.6799999999846</c:v>
                </c:pt>
                <c:pt idx="114">
                  <c:v>1189.7999999999836</c:v>
                </c:pt>
                <c:pt idx="115">
                  <c:v>1189.9199999999823</c:v>
                </c:pt>
                <c:pt idx="116">
                  <c:v>1190.0399999999811</c:v>
                </c:pt>
                <c:pt idx="117">
                  <c:v>1190.1599999999798</c:v>
                </c:pt>
                <c:pt idx="118">
                  <c:v>1190.2799999999788</c:v>
                </c:pt>
                <c:pt idx="119">
                  <c:v>1190.3999999999774</c:v>
                </c:pt>
                <c:pt idx="120">
                  <c:v>1190.5199999999763</c:v>
                </c:pt>
                <c:pt idx="121">
                  <c:v>1190.6399999999751</c:v>
                </c:pt>
                <c:pt idx="122">
                  <c:v>1190.7599999999738</c:v>
                </c:pt>
                <c:pt idx="123">
                  <c:v>1190.8799999999726</c:v>
                </c:pt>
                <c:pt idx="124">
                  <c:v>1190.9999999999716</c:v>
                </c:pt>
                <c:pt idx="125">
                  <c:v>1191.1199999999701</c:v>
                </c:pt>
                <c:pt idx="126">
                  <c:v>1191.2399999999693</c:v>
                </c:pt>
                <c:pt idx="127">
                  <c:v>1191.3599999999678</c:v>
                </c:pt>
                <c:pt idx="128">
                  <c:v>1191.4799999999668</c:v>
                </c:pt>
                <c:pt idx="129">
                  <c:v>1191.5999999999653</c:v>
                </c:pt>
                <c:pt idx="130">
                  <c:v>1191.7199999999643</c:v>
                </c:pt>
                <c:pt idx="131">
                  <c:v>1191.8399999999631</c:v>
                </c:pt>
                <c:pt idx="132">
                  <c:v>1191.9599999999621</c:v>
                </c:pt>
                <c:pt idx="133">
                  <c:v>1192.0799999999608</c:v>
                </c:pt>
                <c:pt idx="134">
                  <c:v>1192.1999999999596</c:v>
                </c:pt>
                <c:pt idx="135">
                  <c:v>1192.3199999999583</c:v>
                </c:pt>
                <c:pt idx="136">
                  <c:v>1192.4399999999573</c:v>
                </c:pt>
                <c:pt idx="137">
                  <c:v>1192.5599999999561</c:v>
                </c:pt>
                <c:pt idx="138">
                  <c:v>1192.679999999955</c:v>
                </c:pt>
                <c:pt idx="139">
                  <c:v>1192.7999999999538</c:v>
                </c:pt>
                <c:pt idx="140">
                  <c:v>1192.9199999999526</c:v>
                </c:pt>
                <c:pt idx="141">
                  <c:v>1193.0399999999513</c:v>
                </c:pt>
                <c:pt idx="142">
                  <c:v>1193.1599999999501</c:v>
                </c:pt>
                <c:pt idx="143">
                  <c:v>1193.2799999999493</c:v>
                </c:pt>
                <c:pt idx="144">
                  <c:v>1193.3999999999478</c:v>
                </c:pt>
                <c:pt idx="145">
                  <c:v>1193.5199999999468</c:v>
                </c:pt>
                <c:pt idx="146">
                  <c:v>1193.6399999999453</c:v>
                </c:pt>
                <c:pt idx="147">
                  <c:v>1193.7599999999443</c:v>
                </c:pt>
                <c:pt idx="148">
                  <c:v>1193.879999999943</c:v>
                </c:pt>
                <c:pt idx="149">
                  <c:v>1193.9999999999418</c:v>
                </c:pt>
                <c:pt idx="150">
                  <c:v>1194.1199999999405</c:v>
                </c:pt>
                <c:pt idx="151">
                  <c:v>1194.2399999999393</c:v>
                </c:pt>
                <c:pt idx="152">
                  <c:v>1194.3599999999381</c:v>
                </c:pt>
                <c:pt idx="153">
                  <c:v>1194.479999999937</c:v>
                </c:pt>
                <c:pt idx="154">
                  <c:v>1194.5999999999356</c:v>
                </c:pt>
                <c:pt idx="155">
                  <c:v>1194.7199999999348</c:v>
                </c:pt>
                <c:pt idx="156">
                  <c:v>1194.8399999999333</c:v>
                </c:pt>
                <c:pt idx="157">
                  <c:v>1194.9599999999323</c:v>
                </c:pt>
                <c:pt idx="158">
                  <c:v>1195.079999999931</c:v>
                </c:pt>
                <c:pt idx="159">
                  <c:v>1195.1999999999298</c:v>
                </c:pt>
                <c:pt idx="160">
                  <c:v>1195.3199999999285</c:v>
                </c:pt>
                <c:pt idx="161">
                  <c:v>1195.4399999999275</c:v>
                </c:pt>
                <c:pt idx="162">
                  <c:v>1195.5599999999263</c:v>
                </c:pt>
                <c:pt idx="163">
                  <c:v>1195.6799999999253</c:v>
                </c:pt>
                <c:pt idx="164">
                  <c:v>1195.7999999999238</c:v>
                </c:pt>
                <c:pt idx="165">
                  <c:v>1195.9199999999228</c:v>
                </c:pt>
                <c:pt idx="166">
                  <c:v>1196.0399999999213</c:v>
                </c:pt>
                <c:pt idx="167">
                  <c:v>1196.1599999999205</c:v>
                </c:pt>
                <c:pt idx="168">
                  <c:v>1196.2799999999193</c:v>
                </c:pt>
                <c:pt idx="169">
                  <c:v>1196.399999999918</c:v>
                </c:pt>
                <c:pt idx="170">
                  <c:v>1196.5199999999168</c:v>
                </c:pt>
                <c:pt idx="171">
                  <c:v>1196.6399999999155</c:v>
                </c:pt>
                <c:pt idx="172">
                  <c:v>1196.7599999999147</c:v>
                </c:pt>
                <c:pt idx="173">
                  <c:v>1196.8799999999133</c:v>
                </c:pt>
                <c:pt idx="174">
                  <c:v>1196.9999999999122</c:v>
                </c:pt>
                <c:pt idx="175">
                  <c:v>1197.119999999911</c:v>
                </c:pt>
                <c:pt idx="176">
                  <c:v>1197.2399999999097</c:v>
                </c:pt>
                <c:pt idx="177">
                  <c:v>1197.3599999999085</c:v>
                </c:pt>
                <c:pt idx="178">
                  <c:v>1197.4799999999075</c:v>
                </c:pt>
                <c:pt idx="179">
                  <c:v>1197.599999999906</c:v>
                </c:pt>
                <c:pt idx="180">
                  <c:v>1197.719999999905</c:v>
                </c:pt>
                <c:pt idx="181">
                  <c:v>1197.8399999999035</c:v>
                </c:pt>
                <c:pt idx="182">
                  <c:v>1197.9599999999025</c:v>
                </c:pt>
                <c:pt idx="183">
                  <c:v>1198.0799999999012</c:v>
                </c:pt>
                <c:pt idx="184">
                  <c:v>1198.1999999999002</c:v>
                </c:pt>
                <c:pt idx="185">
                  <c:v>1198.319999999899</c:v>
                </c:pt>
                <c:pt idx="186">
                  <c:v>1198.4399999998977</c:v>
                </c:pt>
                <c:pt idx="187">
                  <c:v>1198.5599999998965</c:v>
                </c:pt>
                <c:pt idx="188">
                  <c:v>1198.6799999998955</c:v>
                </c:pt>
                <c:pt idx="189">
                  <c:v>1198.799999999894</c:v>
                </c:pt>
                <c:pt idx="190">
                  <c:v>1198.9199999998932</c:v>
                </c:pt>
                <c:pt idx="191">
                  <c:v>1199.0399999998917</c:v>
                </c:pt>
                <c:pt idx="192">
                  <c:v>1199.1599999998907</c:v>
                </c:pt>
                <c:pt idx="193">
                  <c:v>1199.2799999998892</c:v>
                </c:pt>
                <c:pt idx="194">
                  <c:v>1199.3999999998882</c:v>
                </c:pt>
                <c:pt idx="195">
                  <c:v>1199.519999999887</c:v>
                </c:pt>
                <c:pt idx="196">
                  <c:v>1199.639999999886</c:v>
                </c:pt>
                <c:pt idx="197">
                  <c:v>1199.7599999998847</c:v>
                </c:pt>
                <c:pt idx="198">
                  <c:v>1199.8799999998835</c:v>
                </c:pt>
                <c:pt idx="199">
                  <c:v>1199.9999999998822</c:v>
                </c:pt>
              </c:numCache>
            </c:numRef>
          </c:xVal>
          <c:yVal>
            <c:numRef>
              <c:f>'Couple - U sur f sans R'!$K$24:$K$223</c:f>
              <c:numCache>
                <c:formatCode>General</c:formatCode>
                <c:ptCount val="200"/>
                <c:pt idx="0">
                  <c:v>12.070979470860173</c:v>
                </c:pt>
                <c:pt idx="1">
                  <c:v>12.183383390117976</c:v>
                </c:pt>
                <c:pt idx="2">
                  <c:v>12.297837840169395</c:v>
                </c:pt>
                <c:pt idx="3">
                  <c:v>12.41439742512946</c:v>
                </c:pt>
                <c:pt idx="4">
                  <c:v>12.533118614399562</c:v>
                </c:pt>
                <c:pt idx="5">
                  <c:v>12.654059817656366</c:v>
                </c:pt>
                <c:pt idx="6">
                  <c:v>12.777281463087467</c:v>
                </c:pt>
                <c:pt idx="7">
                  <c:v>12.902846079000994</c:v>
                </c:pt>
                <c:pt idx="8">
                  <c:v>13.030818378937605</c:v>
                </c:pt>
                <c:pt idx="9">
                  <c:v>13.161265350413377</c:v>
                </c:pt>
                <c:pt idx="10">
                  <c:v>13.29425634742147</c:v>
                </c:pt>
                <c:pt idx="11">
                  <c:v>13.429863186818311</c:v>
                </c:pt>
                <c:pt idx="12">
                  <c:v>13.568160248716497</c:v>
                </c:pt>
                <c:pt idx="13">
                  <c:v>13.709224581001264</c:v>
                </c:pt>
                <c:pt idx="14">
                  <c:v>13.853136008079865</c:v>
                </c:pt>
                <c:pt idx="15">
                  <c:v>13.999977243962855</c:v>
                </c:pt>
                <c:pt idx="16">
                  <c:v>14.149834009763206</c:v>
                </c:pt>
                <c:pt idx="17">
                  <c:v>14.302795155681922</c:v>
                </c:pt>
                <c:pt idx="18">
                  <c:v>14.458952787527616</c:v>
                </c:pt>
                <c:pt idx="19">
                  <c:v>14.618402397790637</c:v>
                </c:pt>
                <c:pt idx="20">
                  <c:v>14.781243001259627</c:v>
                </c:pt>
                <c:pt idx="21">
                  <c:v>14.947577275128051</c:v>
                </c:pt>
                <c:pt idx="22">
                  <c:v>15.117511703489496</c:v>
                </c:pt>
                <c:pt idx="23">
                  <c:v>15.29115672606126</c:v>
                </c:pt>
                <c:pt idx="24">
                  <c:v>15.468626890904639</c:v>
                </c:pt>
                <c:pt idx="25">
                  <c:v>15.650041010824816</c:v>
                </c:pt>
                <c:pt idx="26">
                  <c:v>15.835522323030837</c:v>
                </c:pt>
                <c:pt idx="27">
                  <c:v>16.025198651514113</c:v>
                </c:pt>
                <c:pt idx="28">
                  <c:v>16.219202571458055</c:v>
                </c:pt>
                <c:pt idx="29">
                  <c:v>16.417671574818346</c:v>
                </c:pt>
                <c:pt idx="30">
                  <c:v>16.620748236007298</c:v>
                </c:pt>
                <c:pt idx="31">
                  <c:v>16.828580376371413</c:v>
                </c:pt>
                <c:pt idx="32">
                  <c:v>17.041321225861289</c:v>
                </c:pt>
                <c:pt idx="33">
                  <c:v>17.259129579949434</c:v>
                </c:pt>
                <c:pt idx="34">
                  <c:v>17.482169949444536</c:v>
                </c:pt>
                <c:pt idx="35">
                  <c:v>17.710612700368404</c:v>
                </c:pt>
                <c:pt idx="36">
                  <c:v>17.944634180491128</c:v>
                </c:pt>
                <c:pt idx="37">
                  <c:v>18.184416828443823</c:v>
                </c:pt>
                <c:pt idx="38">
                  <c:v>18.430149260527777</c:v>
                </c:pt>
                <c:pt idx="39">
                  <c:v>18.682026329390784</c:v>
                </c:pt>
                <c:pt idx="40">
                  <c:v>18.940249147618186</c:v>
                </c:pt>
                <c:pt idx="41">
                  <c:v>19.205025067955013</c:v>
                </c:pt>
                <c:pt idx="42">
                  <c:v>19.476567610297668</c:v>
                </c:pt>
                <c:pt idx="43">
                  <c:v>19.755096323721766</c:v>
                </c:pt>
                <c:pt idx="44">
                  <c:v>20.04083656959169</c:v>
                </c:pt>
                <c:pt idx="45">
                  <c:v>20.334019209160072</c:v>
                </c:pt>
                <c:pt idx="46">
                  <c:v>20.634880175931805</c:v>
                </c:pt>
                <c:pt idx="47">
                  <c:v>20.943659909342696</c:v>
                </c:pt>
                <c:pt idx="48">
                  <c:v>21.260602621870863</c:v>
                </c:pt>
                <c:pt idx="49">
                  <c:v>21.585955366424745</c:v>
                </c:pt>
                <c:pt idx="50">
                  <c:v>21.919966864568114</c:v>
                </c:pt>
                <c:pt idx="51">
                  <c:v>22.262886048653638</c:v>
                </c:pt>
                <c:pt idx="52">
                  <c:v>22.614960262005027</c:v>
                </c:pt>
                <c:pt idx="53">
                  <c:v>22.976433050629879</c:v>
                </c:pt>
                <c:pt idx="54">
                  <c:v>23.347541467220406</c:v>
                </c:pt>
                <c:pt idx="55">
                  <c:v>23.728512793001016</c:v>
                </c:pt>
                <c:pt idx="56">
                  <c:v>24.119560564822443</c:v>
                </c:pt>
                <c:pt idx="57">
                  <c:v>24.520879773202601</c:v>
                </c:pt>
                <c:pt idx="58">
                  <c:v>24.932641071082049</c:v>
                </c:pt>
                <c:pt idx="59">
                  <c:v>25.354983802081044</c:v>
                </c:pt>
                <c:pt idx="60">
                  <c:v>25.788007620044841</c:v>
                </c:pt>
                <c:pt idx="61">
                  <c:v>26.231762427516518</c:v>
                </c:pt>
                <c:pt idx="62">
                  <c:v>26.686236308159017</c:v>
                </c:pt>
                <c:pt idx="63">
                  <c:v>27.151341065546681</c:v>
                </c:pt>
                <c:pt idx="64">
                  <c:v>27.626894906440175</c:v>
                </c:pt>
                <c:pt idx="65">
                  <c:v>28.112601718737029</c:v>
                </c:pt>
                <c:pt idx="66">
                  <c:v>28.60802629069488</c:v>
                </c:pt>
                <c:pt idx="67">
                  <c:v>29.11256469663245</c:v>
                </c:pt>
                <c:pt idx="68">
                  <c:v>29.625408933105618</c:v>
                </c:pt>
                <c:pt idx="69">
                  <c:v>30.145504726881526</c:v>
                </c:pt>
                <c:pt idx="70">
                  <c:v>30.671501251062967</c:v>
                </c:pt>
                <c:pt idx="71">
                  <c:v>31.201691279129829</c:v>
                </c:pt>
                <c:pt idx="72">
                  <c:v>31.733940081730765</c:v>
                </c:pt>
                <c:pt idx="73">
                  <c:v>32.265601135222788</c:v>
                </c:pt>
                <c:pt idx="74">
                  <c:v>32.793416478208741</c:v>
                </c:pt>
                <c:pt idx="75">
                  <c:v>33.313399346597677</c:v>
                </c:pt>
                <c:pt idx="76">
                  <c:v>33.820696577713946</c:v>
                </c:pt>
                <c:pt idx="77">
                  <c:v>34.309428259868348</c:v>
                </c:pt>
                <c:pt idx="78">
                  <c:v>34.772502306183661</c:v>
                </c:pt>
                <c:pt idx="79">
                  <c:v>35.201402183077391</c:v>
                </c:pt>
                <c:pt idx="80">
                  <c:v>35.585947113890775</c:v>
                </c:pt>
                <c:pt idx="81">
                  <c:v>35.914025968758203</c:v>
                </c:pt>
                <c:pt idx="82">
                  <c:v>36.171309093521891</c:v>
                </c:pt>
                <c:pt idx="83">
                  <c:v>36.340946972215434</c:v>
                </c:pt>
                <c:pt idx="84">
                  <c:v>36.403271399856393</c:v>
                </c:pt>
                <c:pt idx="85">
                  <c:v>36.335524355556309</c:v>
                </c:pt>
                <c:pt idx="86">
                  <c:v>36.111652545456955</c:v>
                </c:pt>
                <c:pt idx="87">
                  <c:v>35.702221899571462</c:v>
                </c:pt>
                <c:pt idx="88">
                  <c:v>35.074525791281786</c:v>
                </c:pt>
                <c:pt idx="89">
                  <c:v>34.192981834805778</c:v>
                </c:pt>
                <c:pt idx="90">
                  <c:v>33.019931258742794</c:v>
                </c:pt>
                <c:pt idx="91">
                  <c:v>31.516965661985292</c:v>
                </c:pt>
                <c:pt idx="92">
                  <c:v>29.646898567878338</c:v>
                </c:pt>
                <c:pt idx="93">
                  <c:v>27.376460548740251</c:v>
                </c:pt>
                <c:pt idx="94">
                  <c:v>24.67971277084202</c:v>
                </c:pt>
                <c:pt idx="95">
                  <c:v>21.542034887437719</c:v>
                </c:pt>
                <c:pt idx="96">
                  <c:v>17.964352577263714</c:v>
                </c:pt>
                <c:pt idx="97">
                  <c:v>13.967054407591027</c:v>
                </c:pt>
                <c:pt idx="98">
                  <c:v>9.5928641036139677</c:v>
                </c:pt>
                <c:pt idx="99">
                  <c:v>4.9078648920356081</c:v>
                </c:pt>
                <c:pt idx="100">
                  <c:v>4.8597262771744321</c:v>
                </c:pt>
                <c:pt idx="101">
                  <c:v>4.8115653249586243</c:v>
                </c:pt>
                <c:pt idx="102">
                  <c:v>4.7633821338029785</c:v>
                </c:pt>
                <c:pt idx="103">
                  <c:v>4.7151768023008813</c:v>
                </c:pt>
                <c:pt idx="104">
                  <c:v>4.6669494292237177</c:v>
                </c:pt>
                <c:pt idx="105">
                  <c:v>4.6187001135202728</c:v>
                </c:pt>
                <c:pt idx="106">
                  <c:v>4.5704289543161636</c:v>
                </c:pt>
                <c:pt idx="107">
                  <c:v>4.5221360509132182</c:v>
                </c:pt>
                <c:pt idx="108">
                  <c:v>4.4738215027888808</c:v>
                </c:pt>
                <c:pt idx="109">
                  <c:v>4.4254854095956153</c:v>
                </c:pt>
                <c:pt idx="110">
                  <c:v>4.3771278711603019</c:v>
                </c:pt>
                <c:pt idx="111">
                  <c:v>4.3287489874836167</c:v>
                </c:pt>
                <c:pt idx="112">
                  <c:v>4.2803488587394396</c:v>
                </c:pt>
                <c:pt idx="113">
                  <c:v>4.2319275852742297</c:v>
                </c:pt>
                <c:pt idx="114">
                  <c:v>4.183485267606402</c:v>
                </c:pt>
                <c:pt idx="115">
                  <c:v>4.1350220064257313</c:v>
                </c:pt>
                <c:pt idx="116">
                  <c:v>4.0865379025927178</c:v>
                </c:pt>
                <c:pt idx="117">
                  <c:v>4.0380330571379615</c:v>
                </c:pt>
                <c:pt idx="118">
                  <c:v>3.98950757126154</c:v>
                </c:pt>
                <c:pt idx="119">
                  <c:v>3.9409615463323822</c:v>
                </c:pt>
                <c:pt idx="120">
                  <c:v>3.8923950838876271</c:v>
                </c:pt>
                <c:pt idx="121">
                  <c:v>3.8438082856320048</c:v>
                </c:pt>
                <c:pt idx="122">
                  <c:v>3.7952012534371908</c:v>
                </c:pt>
                <c:pt idx="123">
                  <c:v>3.7465740893411512</c:v>
                </c:pt>
                <c:pt idx="124">
                  <c:v>3.6979268955475333</c:v>
                </c:pt>
                <c:pt idx="125">
                  <c:v>3.6492597744250004</c:v>
                </c:pt>
                <c:pt idx="126">
                  <c:v>3.6005728285065848</c:v>
                </c:pt>
                <c:pt idx="127">
                  <c:v>3.5518661604890447</c:v>
                </c:pt>
                <c:pt idx="128">
                  <c:v>3.5031398732322092</c:v>
                </c:pt>
                <c:pt idx="129">
                  <c:v>3.4543940697583162</c:v>
                </c:pt>
                <c:pt idx="130">
                  <c:v>3.4056288532513737</c:v>
                </c:pt>
                <c:pt idx="131">
                  <c:v>3.356844327056471</c:v>
                </c:pt>
                <c:pt idx="132">
                  <c:v>3.3080405946791442</c:v>
                </c:pt>
                <c:pt idx="133">
                  <c:v>3.2592177597846992</c:v>
                </c:pt>
                <c:pt idx="134">
                  <c:v>3.2103759261975382</c:v>
                </c:pt>
                <c:pt idx="135">
                  <c:v>3.1615151979004996</c:v>
                </c:pt>
                <c:pt idx="136">
                  <c:v>3.1126356790341805</c:v>
                </c:pt>
                <c:pt idx="137">
                  <c:v>3.0637374738962606</c:v>
                </c:pt>
                <c:pt idx="138">
                  <c:v>3.0148206869408263</c:v>
                </c:pt>
                <c:pt idx="139">
                  <c:v>2.9658854227776947</c:v>
                </c:pt>
                <c:pt idx="140">
                  <c:v>2.9169317861717108</c:v>
                </c:pt>
                <c:pt idx="141">
                  <c:v>2.867959882042094</c:v>
                </c:pt>
                <c:pt idx="142">
                  <c:v>2.8189698154617258</c:v>
                </c:pt>
                <c:pt idx="143">
                  <c:v>2.7699616916564693</c:v>
                </c:pt>
                <c:pt idx="144">
                  <c:v>2.7209356160044753</c:v>
                </c:pt>
                <c:pt idx="145">
                  <c:v>2.6718916940354855</c:v>
                </c:pt>
                <c:pt idx="146">
                  <c:v>2.622830031430138</c:v>
                </c:pt>
                <c:pt idx="147">
                  <c:v>2.5737507340192618</c:v>
                </c:pt>
                <c:pt idx="148">
                  <c:v>2.5246539077831875</c:v>
                </c:pt>
                <c:pt idx="149">
                  <c:v>2.4755396588510146</c:v>
                </c:pt>
                <c:pt idx="150">
                  <c:v>2.4264080934999424</c:v>
                </c:pt>
                <c:pt idx="151">
                  <c:v>2.3772593181545294</c:v>
                </c:pt>
                <c:pt idx="152">
                  <c:v>2.3280934393859982</c:v>
                </c:pt>
                <c:pt idx="153">
                  <c:v>2.2789105639115141</c:v>
                </c:pt>
                <c:pt idx="154">
                  <c:v>2.229710798593469</c:v>
                </c:pt>
                <c:pt idx="155">
                  <c:v>2.1804942504387634</c:v>
                </c:pt>
                <c:pt idx="156">
                  <c:v>2.1312610265980867</c:v>
                </c:pt>
                <c:pt idx="157">
                  <c:v>2.0820112343651953</c:v>
                </c:pt>
                <c:pt idx="158">
                  <c:v>2.0327449811761675</c:v>
                </c:pt>
                <c:pt idx="159">
                  <c:v>1.9834623746087063</c:v>
                </c:pt>
                <c:pt idx="160">
                  <c:v>1.9341635223813871</c:v>
                </c:pt>
                <c:pt idx="161">
                  <c:v>1.8848485323529303</c:v>
                </c:pt>
                <c:pt idx="162">
                  <c:v>1.8355175125214673</c:v>
                </c:pt>
                <c:pt idx="163">
                  <c:v>1.7861705710237994</c:v>
                </c:pt>
                <c:pt idx="164">
                  <c:v>1.7368078161346612</c:v>
                </c:pt>
                <c:pt idx="165">
                  <c:v>1.6874293562659786</c:v>
                </c:pt>
                <c:pt idx="166">
                  <c:v>1.6380352999661254</c:v>
                </c:pt>
                <c:pt idx="167">
                  <c:v>1.588625755919163</c:v>
                </c:pt>
                <c:pt idx="168">
                  <c:v>1.5392008329441147</c:v>
                </c:pt>
                <c:pt idx="169">
                  <c:v>1.4897606399941983</c:v>
                </c:pt>
                <c:pt idx="170">
                  <c:v>1.4403052861560799</c:v>
                </c:pt>
                <c:pt idx="171">
                  <c:v>1.3908348806491126</c:v>
                </c:pt>
                <c:pt idx="172">
                  <c:v>1.3413495328245841</c:v>
                </c:pt>
                <c:pt idx="173">
                  <c:v>1.2918493521649537</c:v>
                </c:pt>
                <c:pt idx="174">
                  <c:v>1.2423344482830911</c:v>
                </c:pt>
                <c:pt idx="175">
                  <c:v>1.1928049309215176</c:v>
                </c:pt>
                <c:pt idx="176">
                  <c:v>1.1432609099516202</c:v>
                </c:pt>
                <c:pt idx="177">
                  <c:v>1.0937024953729111</c:v>
                </c:pt>
                <c:pt idx="178">
                  <c:v>1.0441297973122379</c:v>
                </c:pt>
                <c:pt idx="179">
                  <c:v>0.9945429260230173</c:v>
                </c:pt>
                <c:pt idx="180">
                  <c:v>0.94494199188445915</c:v>
                </c:pt>
                <c:pt idx="181">
                  <c:v>0.89532710540078797</c:v>
                </c:pt>
                <c:pt idx="182">
                  <c:v>0.84569837720046614</c:v>
                </c:pt>
                <c:pt idx="183">
                  <c:v>0.79605591803541675</c:v>
                </c:pt>
                <c:pt idx="184">
                  <c:v>0.74639983878022054</c:v>
                </c:pt>
                <c:pt idx="185">
                  <c:v>0.69673025043136061</c:v>
                </c:pt>
                <c:pt idx="186">
                  <c:v>0.64704726410641478</c:v>
                </c:pt>
                <c:pt idx="187">
                  <c:v>0.59735099104327161</c:v>
                </c:pt>
                <c:pt idx="188">
                  <c:v>0.54764154259933917</c:v>
                </c:pt>
                <c:pt idx="189">
                  <c:v>0.49791903025075085</c:v>
                </c:pt>
                <c:pt idx="190">
                  <c:v>0.44818356559157058</c:v>
                </c:pt>
                <c:pt idx="191">
                  <c:v>0.39843526033299725</c:v>
                </c:pt>
                <c:pt idx="192">
                  <c:v>0.34867422630256506</c:v>
                </c:pt>
                <c:pt idx="193">
                  <c:v>0.29890057544332821</c:v>
                </c:pt>
                <c:pt idx="194">
                  <c:v>0.24911441981308372</c:v>
                </c:pt>
                <c:pt idx="195">
                  <c:v>0.19931587158354952</c:v>
                </c:pt>
                <c:pt idx="196">
                  <c:v>0.14950504303955747</c:v>
                </c:pt>
                <c:pt idx="197">
                  <c:v>9.9682046578248223E-2</c:v>
                </c:pt>
                <c:pt idx="198">
                  <c:v>4.9846994708261018E-2</c:v>
                </c:pt>
                <c:pt idx="199">
                  <c:v>4.8915408895194882E-11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2465-418F-97BF-DB6111D89D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7944"/>
        <c:axId val="240268336"/>
      </c:scatterChart>
      <c:valAx>
        <c:axId val="240267944"/>
        <c:scaling>
          <c:orientation val="minMax"/>
          <c:max val="157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[tr/min]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8336"/>
        <c:crosses val="autoZero"/>
        <c:crossBetween val="midCat"/>
        <c:majorUnit val="300"/>
        <c:minorUnit val="100"/>
      </c:valAx>
      <c:valAx>
        <c:axId val="240268336"/>
        <c:scaling>
          <c:orientation val="minMax"/>
          <c:min val="0"/>
        </c:scaling>
        <c:delete val="0"/>
        <c:axPos val="l"/>
        <c:title>
          <c:tx>
            <c:rich>
              <a:bodyPr/>
              <a:lstStyle/>
              <a:p>
                <a:pPr>
                  <a:defRPr b="0">
                    <a:solidFill>
                      <a:schemeClr val="tx1"/>
                    </a:solidFill>
                  </a:defRPr>
                </a:pPr>
                <a:r>
                  <a:rPr lang="fr-CH" b="0">
                    <a:solidFill>
                      <a:schemeClr val="tx1"/>
                    </a:solidFill>
                  </a:rPr>
                  <a:t>Couple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round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7944"/>
        <c:crosses val="autoZero"/>
        <c:crossBetween val="midCat"/>
      </c:valAx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 sans Freinage'!$C$27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 sans Freinage'!$B$128:$B$526</c:f>
              <c:numCache>
                <c:formatCode>General</c:formatCode>
                <c:ptCount val="399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  <c:pt idx="200">
                  <c:v>1.000099999999901</c:v>
                </c:pt>
                <c:pt idx="201">
                  <c:v>1.0001999999998998</c:v>
                </c:pt>
                <c:pt idx="202">
                  <c:v>1.0002999999998989</c:v>
                </c:pt>
                <c:pt idx="203">
                  <c:v>1.000399999999898</c:v>
                </c:pt>
                <c:pt idx="204">
                  <c:v>1.0004999999998969</c:v>
                </c:pt>
                <c:pt idx="205">
                  <c:v>1.000599999999896</c:v>
                </c:pt>
                <c:pt idx="206">
                  <c:v>1.0006999999998949</c:v>
                </c:pt>
                <c:pt idx="207">
                  <c:v>1.000799999999894</c:v>
                </c:pt>
                <c:pt idx="208">
                  <c:v>1.0008999999998931</c:v>
                </c:pt>
                <c:pt idx="209">
                  <c:v>1.000999999999892</c:v>
                </c:pt>
                <c:pt idx="210">
                  <c:v>1.0010999999998911</c:v>
                </c:pt>
                <c:pt idx="211">
                  <c:v>1.00119999999989</c:v>
                </c:pt>
                <c:pt idx="212">
                  <c:v>1.0012999999998891</c:v>
                </c:pt>
                <c:pt idx="213">
                  <c:v>1.0013999999998879</c:v>
                </c:pt>
                <c:pt idx="214">
                  <c:v>1.001499999999887</c:v>
                </c:pt>
                <c:pt idx="215">
                  <c:v>1.0015999999998861</c:v>
                </c:pt>
                <c:pt idx="216">
                  <c:v>1.001699999999885</c:v>
                </c:pt>
                <c:pt idx="217">
                  <c:v>1.0017999999998841</c:v>
                </c:pt>
                <c:pt idx="218">
                  <c:v>1.001899999999883</c:v>
                </c:pt>
                <c:pt idx="219">
                  <c:v>1.0019999999998821</c:v>
                </c:pt>
                <c:pt idx="220">
                  <c:v>1.0020999999998812</c:v>
                </c:pt>
                <c:pt idx="221">
                  <c:v>1.0021999999998801</c:v>
                </c:pt>
                <c:pt idx="222">
                  <c:v>1.0022999999998792</c:v>
                </c:pt>
                <c:pt idx="223">
                  <c:v>1.0023999999998781</c:v>
                </c:pt>
                <c:pt idx="224">
                  <c:v>1.0024999999998772</c:v>
                </c:pt>
                <c:pt idx="225">
                  <c:v>1.0025999999998763</c:v>
                </c:pt>
                <c:pt idx="226">
                  <c:v>1.0026999999998751</c:v>
                </c:pt>
                <c:pt idx="227">
                  <c:v>1.0027999999998742</c:v>
                </c:pt>
                <c:pt idx="228">
                  <c:v>1.0028999999998731</c:v>
                </c:pt>
                <c:pt idx="229">
                  <c:v>1.0029999999998722</c:v>
                </c:pt>
                <c:pt idx="230">
                  <c:v>1.0030999999998713</c:v>
                </c:pt>
                <c:pt idx="231">
                  <c:v>1.0031999999998702</c:v>
                </c:pt>
                <c:pt idx="232">
                  <c:v>1.0032999999998693</c:v>
                </c:pt>
                <c:pt idx="233">
                  <c:v>1.0033999999998682</c:v>
                </c:pt>
                <c:pt idx="234">
                  <c:v>1.0034999999998673</c:v>
                </c:pt>
                <c:pt idx="235">
                  <c:v>1.0035999999998662</c:v>
                </c:pt>
                <c:pt idx="236">
                  <c:v>1.0036999999998653</c:v>
                </c:pt>
                <c:pt idx="237">
                  <c:v>1.0037999999998644</c:v>
                </c:pt>
                <c:pt idx="238">
                  <c:v>1.0038999999998632</c:v>
                </c:pt>
                <c:pt idx="239">
                  <c:v>1.0039999999998623</c:v>
                </c:pt>
                <c:pt idx="240">
                  <c:v>1.0040999999998612</c:v>
                </c:pt>
                <c:pt idx="241">
                  <c:v>1.0041999999998603</c:v>
                </c:pt>
                <c:pt idx="242">
                  <c:v>1.0042999999998594</c:v>
                </c:pt>
                <c:pt idx="243">
                  <c:v>1.0043999999998583</c:v>
                </c:pt>
                <c:pt idx="244">
                  <c:v>1.0044999999998574</c:v>
                </c:pt>
                <c:pt idx="245">
                  <c:v>1.0045999999998563</c:v>
                </c:pt>
                <c:pt idx="246">
                  <c:v>1.0046999999998554</c:v>
                </c:pt>
                <c:pt idx="247">
                  <c:v>1.0047999999998545</c:v>
                </c:pt>
                <c:pt idx="248">
                  <c:v>1.0048999999998534</c:v>
                </c:pt>
                <c:pt idx="249">
                  <c:v>1.0049999999998525</c:v>
                </c:pt>
                <c:pt idx="250">
                  <c:v>1.0050999999998513</c:v>
                </c:pt>
                <c:pt idx="251">
                  <c:v>1.0051999999998504</c:v>
                </c:pt>
                <c:pt idx="252">
                  <c:v>1.0052999999998495</c:v>
                </c:pt>
                <c:pt idx="253">
                  <c:v>1.0053999999998484</c:v>
                </c:pt>
                <c:pt idx="254">
                  <c:v>1.0054999999998475</c:v>
                </c:pt>
                <c:pt idx="255">
                  <c:v>1.0055999999998464</c:v>
                </c:pt>
                <c:pt idx="256">
                  <c:v>1.0056999999998455</c:v>
                </c:pt>
                <c:pt idx="257">
                  <c:v>1.0057999999998444</c:v>
                </c:pt>
                <c:pt idx="258">
                  <c:v>1.0058999999998435</c:v>
                </c:pt>
                <c:pt idx="259">
                  <c:v>1.0059999999998426</c:v>
                </c:pt>
                <c:pt idx="260">
                  <c:v>1.0060999999998415</c:v>
                </c:pt>
                <c:pt idx="261">
                  <c:v>1.0061999999998406</c:v>
                </c:pt>
                <c:pt idx="262">
                  <c:v>1.0062999999998394</c:v>
                </c:pt>
                <c:pt idx="263">
                  <c:v>1.0063999999998385</c:v>
                </c:pt>
                <c:pt idx="264">
                  <c:v>1.0064999999998376</c:v>
                </c:pt>
                <c:pt idx="265">
                  <c:v>1.0065999999998365</c:v>
                </c:pt>
                <c:pt idx="266">
                  <c:v>1.0066999999998356</c:v>
                </c:pt>
                <c:pt idx="267">
                  <c:v>1.0067999999998345</c:v>
                </c:pt>
                <c:pt idx="268">
                  <c:v>1.0068999999998336</c:v>
                </c:pt>
                <c:pt idx="269">
                  <c:v>1.0069999999998327</c:v>
                </c:pt>
                <c:pt idx="270">
                  <c:v>1.0070999999998316</c:v>
                </c:pt>
                <c:pt idx="271">
                  <c:v>1.0071999999998307</c:v>
                </c:pt>
                <c:pt idx="272">
                  <c:v>1.0072999999998296</c:v>
                </c:pt>
                <c:pt idx="273">
                  <c:v>1.0073999999998287</c:v>
                </c:pt>
                <c:pt idx="274">
                  <c:v>1.0074999999998275</c:v>
                </c:pt>
                <c:pt idx="275">
                  <c:v>1.0075999999998266</c:v>
                </c:pt>
                <c:pt idx="276">
                  <c:v>1.0076999999998257</c:v>
                </c:pt>
                <c:pt idx="277">
                  <c:v>1.0077999999998246</c:v>
                </c:pt>
                <c:pt idx="278">
                  <c:v>1.0078999999998237</c:v>
                </c:pt>
                <c:pt idx="279">
                  <c:v>1.0079999999998226</c:v>
                </c:pt>
                <c:pt idx="280">
                  <c:v>1.0080999999998217</c:v>
                </c:pt>
                <c:pt idx="281">
                  <c:v>1.0081999999998208</c:v>
                </c:pt>
                <c:pt idx="282">
                  <c:v>1.0082999999998197</c:v>
                </c:pt>
                <c:pt idx="283">
                  <c:v>1.0083999999998188</c:v>
                </c:pt>
                <c:pt idx="284">
                  <c:v>1.0084999999998177</c:v>
                </c:pt>
                <c:pt idx="285">
                  <c:v>1.0085999999998168</c:v>
                </c:pt>
                <c:pt idx="286">
                  <c:v>1.0086999999998159</c:v>
                </c:pt>
                <c:pt idx="287">
                  <c:v>1.0087999999998147</c:v>
                </c:pt>
                <c:pt idx="288">
                  <c:v>1.0088999999998138</c:v>
                </c:pt>
                <c:pt idx="289">
                  <c:v>1.0089999999998127</c:v>
                </c:pt>
                <c:pt idx="290">
                  <c:v>1.0090999999998118</c:v>
                </c:pt>
                <c:pt idx="291">
                  <c:v>1.0091999999998109</c:v>
                </c:pt>
                <c:pt idx="292">
                  <c:v>1.0092999999998098</c:v>
                </c:pt>
                <c:pt idx="293">
                  <c:v>1.0093999999998089</c:v>
                </c:pt>
                <c:pt idx="294">
                  <c:v>1.0094999999998078</c:v>
                </c:pt>
                <c:pt idx="295">
                  <c:v>1.0095999999998069</c:v>
                </c:pt>
                <c:pt idx="296">
                  <c:v>1.0096999999998058</c:v>
                </c:pt>
                <c:pt idx="297">
                  <c:v>1.0097999999998049</c:v>
                </c:pt>
                <c:pt idx="298">
                  <c:v>1.009899999999804</c:v>
                </c:pt>
                <c:pt idx="299">
                  <c:v>1.01</c:v>
                </c:pt>
                <c:pt idx="300">
                  <c:v>1.02</c:v>
                </c:pt>
                <c:pt idx="301">
                  <c:v>1.03</c:v>
                </c:pt>
                <c:pt idx="302">
                  <c:v>1.04</c:v>
                </c:pt>
                <c:pt idx="303">
                  <c:v>1.05</c:v>
                </c:pt>
                <c:pt idx="304">
                  <c:v>1.06</c:v>
                </c:pt>
                <c:pt idx="305">
                  <c:v>1.07</c:v>
                </c:pt>
                <c:pt idx="306">
                  <c:v>1.08</c:v>
                </c:pt>
                <c:pt idx="307">
                  <c:v>1.0900000000000001</c:v>
                </c:pt>
                <c:pt idx="308">
                  <c:v>1.1000000000000001</c:v>
                </c:pt>
                <c:pt idx="309">
                  <c:v>1.1100000000000001</c:v>
                </c:pt>
                <c:pt idx="310">
                  <c:v>1.1200000000000001</c:v>
                </c:pt>
                <c:pt idx="311">
                  <c:v>1.1299999999999999</c:v>
                </c:pt>
                <c:pt idx="312">
                  <c:v>1.1400000000000001</c:v>
                </c:pt>
                <c:pt idx="313">
                  <c:v>1.1499999999999999</c:v>
                </c:pt>
                <c:pt idx="314">
                  <c:v>1.1599999999999999</c:v>
                </c:pt>
                <c:pt idx="315">
                  <c:v>1.17</c:v>
                </c:pt>
                <c:pt idx="316">
                  <c:v>1.18</c:v>
                </c:pt>
                <c:pt idx="317">
                  <c:v>1.19</c:v>
                </c:pt>
                <c:pt idx="318">
                  <c:v>1.2</c:v>
                </c:pt>
                <c:pt idx="319">
                  <c:v>1.21</c:v>
                </c:pt>
                <c:pt idx="320">
                  <c:v>1.22</c:v>
                </c:pt>
                <c:pt idx="321">
                  <c:v>1.23</c:v>
                </c:pt>
                <c:pt idx="322">
                  <c:v>1.24</c:v>
                </c:pt>
                <c:pt idx="323">
                  <c:v>1.25</c:v>
                </c:pt>
                <c:pt idx="324">
                  <c:v>1.26</c:v>
                </c:pt>
                <c:pt idx="325">
                  <c:v>1.27</c:v>
                </c:pt>
                <c:pt idx="326">
                  <c:v>1.28</c:v>
                </c:pt>
                <c:pt idx="327">
                  <c:v>1.29</c:v>
                </c:pt>
                <c:pt idx="328">
                  <c:v>1.3</c:v>
                </c:pt>
                <c:pt idx="329">
                  <c:v>1.31</c:v>
                </c:pt>
                <c:pt idx="330">
                  <c:v>1.32</c:v>
                </c:pt>
                <c:pt idx="331">
                  <c:v>1.33</c:v>
                </c:pt>
                <c:pt idx="332">
                  <c:v>1.34</c:v>
                </c:pt>
                <c:pt idx="333">
                  <c:v>1.35</c:v>
                </c:pt>
                <c:pt idx="334">
                  <c:v>1.3599999999999999</c:v>
                </c:pt>
                <c:pt idx="335">
                  <c:v>1.37</c:v>
                </c:pt>
                <c:pt idx="336">
                  <c:v>1.38</c:v>
                </c:pt>
                <c:pt idx="337">
                  <c:v>1.3900000000000001</c:v>
                </c:pt>
                <c:pt idx="338">
                  <c:v>1.4</c:v>
                </c:pt>
                <c:pt idx="339">
                  <c:v>1.41</c:v>
                </c:pt>
                <c:pt idx="340">
                  <c:v>1.42</c:v>
                </c:pt>
                <c:pt idx="341">
                  <c:v>1.43</c:v>
                </c:pt>
                <c:pt idx="342">
                  <c:v>1.44</c:v>
                </c:pt>
                <c:pt idx="343">
                  <c:v>1.45</c:v>
                </c:pt>
                <c:pt idx="344">
                  <c:v>1.46</c:v>
                </c:pt>
                <c:pt idx="345">
                  <c:v>1.47</c:v>
                </c:pt>
                <c:pt idx="346">
                  <c:v>1.48</c:v>
                </c:pt>
                <c:pt idx="347">
                  <c:v>1.49</c:v>
                </c:pt>
                <c:pt idx="348">
                  <c:v>1.5</c:v>
                </c:pt>
                <c:pt idx="349">
                  <c:v>1.51</c:v>
                </c:pt>
                <c:pt idx="350">
                  <c:v>1.52</c:v>
                </c:pt>
                <c:pt idx="351">
                  <c:v>1.53</c:v>
                </c:pt>
                <c:pt idx="352">
                  <c:v>1.54</c:v>
                </c:pt>
                <c:pt idx="353">
                  <c:v>1.55</c:v>
                </c:pt>
                <c:pt idx="354">
                  <c:v>1.56</c:v>
                </c:pt>
                <c:pt idx="355">
                  <c:v>1.5699999999999998</c:v>
                </c:pt>
                <c:pt idx="356">
                  <c:v>1.58</c:v>
                </c:pt>
                <c:pt idx="357">
                  <c:v>1.5899999999999999</c:v>
                </c:pt>
                <c:pt idx="358">
                  <c:v>1.6</c:v>
                </c:pt>
                <c:pt idx="359">
                  <c:v>1.6099999999999999</c:v>
                </c:pt>
                <c:pt idx="360">
                  <c:v>1.62</c:v>
                </c:pt>
                <c:pt idx="361">
                  <c:v>1.63</c:v>
                </c:pt>
                <c:pt idx="362">
                  <c:v>1.6400000000000001</c:v>
                </c:pt>
                <c:pt idx="363">
                  <c:v>1.65</c:v>
                </c:pt>
                <c:pt idx="364">
                  <c:v>1.6600000000000001</c:v>
                </c:pt>
                <c:pt idx="365">
                  <c:v>1.67</c:v>
                </c:pt>
                <c:pt idx="366">
                  <c:v>1.6800000000000002</c:v>
                </c:pt>
                <c:pt idx="367">
                  <c:v>1.69</c:v>
                </c:pt>
                <c:pt idx="368">
                  <c:v>1.7</c:v>
                </c:pt>
                <c:pt idx="369">
                  <c:v>1.71</c:v>
                </c:pt>
                <c:pt idx="370">
                  <c:v>1.72</c:v>
                </c:pt>
                <c:pt idx="371">
                  <c:v>1.73</c:v>
                </c:pt>
                <c:pt idx="372">
                  <c:v>1.74</c:v>
                </c:pt>
                <c:pt idx="373">
                  <c:v>1.75</c:v>
                </c:pt>
                <c:pt idx="374">
                  <c:v>1.76</c:v>
                </c:pt>
                <c:pt idx="375">
                  <c:v>1.77</c:v>
                </c:pt>
                <c:pt idx="376">
                  <c:v>1.78</c:v>
                </c:pt>
                <c:pt idx="377">
                  <c:v>1.79</c:v>
                </c:pt>
                <c:pt idx="378">
                  <c:v>1.8</c:v>
                </c:pt>
                <c:pt idx="379">
                  <c:v>1.81</c:v>
                </c:pt>
                <c:pt idx="380">
                  <c:v>1.8199999999999998</c:v>
                </c:pt>
                <c:pt idx="381">
                  <c:v>1.83</c:v>
                </c:pt>
                <c:pt idx="382">
                  <c:v>1.8399999999999999</c:v>
                </c:pt>
                <c:pt idx="383">
                  <c:v>1.85</c:v>
                </c:pt>
                <c:pt idx="384">
                  <c:v>1.8599999999999999</c:v>
                </c:pt>
                <c:pt idx="385">
                  <c:v>1.87</c:v>
                </c:pt>
                <c:pt idx="386">
                  <c:v>1.88</c:v>
                </c:pt>
                <c:pt idx="387">
                  <c:v>1.8900000000000001</c:v>
                </c:pt>
                <c:pt idx="388">
                  <c:v>1.9</c:v>
                </c:pt>
                <c:pt idx="389">
                  <c:v>1.9100000000000001</c:v>
                </c:pt>
                <c:pt idx="390">
                  <c:v>1.92</c:v>
                </c:pt>
                <c:pt idx="391">
                  <c:v>1.9300000000000002</c:v>
                </c:pt>
                <c:pt idx="392">
                  <c:v>1.94</c:v>
                </c:pt>
                <c:pt idx="393">
                  <c:v>1.95</c:v>
                </c:pt>
                <c:pt idx="394">
                  <c:v>1.96</c:v>
                </c:pt>
                <c:pt idx="395">
                  <c:v>1.97</c:v>
                </c:pt>
                <c:pt idx="396">
                  <c:v>1.98</c:v>
                </c:pt>
                <c:pt idx="397">
                  <c:v>1.99</c:v>
                </c:pt>
                <c:pt idx="398">
                  <c:v>2</c:v>
                </c:pt>
              </c:numCache>
            </c:numRef>
          </c:xVal>
          <c:yVal>
            <c:numRef>
              <c:f>'Couple pour PPT sans Freinage'!$D$128:$D$526</c:f>
              <c:numCache>
                <c:formatCode>General</c:formatCode>
                <c:ptCount val="399"/>
                <c:pt idx="0">
                  <c:v>0.33754852112975431</c:v>
                </c:pt>
                <c:pt idx="1">
                  <c:v>0.34078359006818887</c:v>
                </c:pt>
                <c:pt idx="2">
                  <c:v>0.34408012226568296</c:v>
                </c:pt>
                <c:pt idx="3">
                  <c:v>0.3474398493735108</c:v>
                </c:pt>
                <c:pt idx="4">
                  <c:v>0.35086456709130515</c:v>
                </c:pt>
                <c:pt idx="5">
                  <c:v>0.35435613806401117</c:v>
                </c:pt>
                <c:pt idx="6">
                  <c:v>0.35791649493102129</c:v>
                </c:pt>
                <c:pt idx="7">
                  <c:v>0.36154764353634494</c:v>
                </c:pt>
                <c:pt idx="8">
                  <c:v>0.36525166630919975</c:v>
                </c:pt>
                <c:pt idx="9">
                  <c:v>0.3690307258249732</c:v>
                </c:pt>
                <c:pt idx="10">
                  <c:v>0.37288706855710319</c:v>
                </c:pt>
                <c:pt idx="11">
                  <c:v>0.37682302883104923</c:v>
                </c:pt>
                <c:pt idx="12">
                  <c:v>0.38084103299217992</c:v>
                </c:pt>
                <c:pt idx="13">
                  <c:v>0.38494360380009457</c:v>
                </c:pt>
                <c:pt idx="14">
                  <c:v>0.38913336506260798</c:v>
                </c:pt>
                <c:pt idx="15">
                  <c:v>0.39341304652337394</c:v>
                </c:pt>
                <c:pt idx="16">
                  <c:v>0.39778548901789496</c:v>
                </c:pt>
                <c:pt idx="17">
                  <c:v>0.40225364991345891</c:v>
                </c:pt>
                <c:pt idx="18">
                  <c:v>0.406820608849353</c:v>
                </c:pt>
                <c:pt idx="19">
                  <c:v>0.41148957379453638</c:v>
                </c:pt>
                <c:pt idx="20">
                  <c:v>0.41626388744077625</c:v>
                </c:pt>
                <c:pt idx="21">
                  <c:v>0.42114703395008135</c:v>
                </c:pt>
                <c:pt idx="22">
                  <c:v>0.42614264607607172</c:v>
                </c:pt>
                <c:pt idx="23">
                  <c:v>0.43125451267969434</c:v>
                </c:pt>
                <c:pt idx="24">
                  <c:v>0.43648658666041285</c:v>
                </c:pt>
                <c:pt idx="25">
                  <c:v>0.44184299332463117</c:v>
                </c:pt>
                <c:pt idx="26">
                  <c:v>0.44732803921363395</c:v>
                </c:pt>
                <c:pt idx="27">
                  <c:v>0.45294622141369262</c:v>
                </c:pt>
                <c:pt idx="28">
                  <c:v>0.45870223737114885</c:v>
                </c:pt>
                <c:pt idx="29">
                  <c:v>0.46460099523518233</c:v>
                </c:pt>
                <c:pt idx="30">
                  <c:v>0.47064762475053079</c:v>
                </c:pt>
                <c:pt idx="31">
                  <c:v>0.47684748872154481</c:v>
                </c:pt>
                <c:pt idx="32">
                  <c:v>0.48320619506753848</c:v>
                </c:pt>
                <c:pt idx="33">
                  <c:v>0.48972960948727751</c:v>
                </c:pt>
                <c:pt idx="34">
                  <c:v>0.49642386874746525</c:v>
                </c:pt>
                <c:pt idx="35">
                  <c:v>0.50329539460603745</c:v>
                </c:pt>
                <c:pt idx="36">
                  <c:v>0.51035090837568764</c:v>
                </c:pt>
                <c:pt idx="37">
                  <c:v>0.51759744612600656</c:v>
                </c:pt>
                <c:pt idx="38">
                  <c:v>0.52504237451354174</c:v>
                </c:pt>
                <c:pt idx="39">
                  <c:v>0.53269340721747682</c:v>
                </c:pt>
                <c:pt idx="40">
                  <c:v>0.54055862194392423</c:v>
                </c:pt>
                <c:pt idx="41">
                  <c:v>0.54864647794328303</c:v>
                </c:pt>
                <c:pt idx="42">
                  <c:v>0.55696583396184707</c:v>
                </c:pt>
                <c:pt idx="43">
                  <c:v>0.56552596651978249</c:v>
                </c:pt>
                <c:pt idx="44">
                  <c:v>0.57433658837135371</c:v>
                </c:pt>
                <c:pt idx="45">
                  <c:v>0.58340786695823998</c:v>
                </c:pt>
                <c:pt idx="46">
                  <c:v>0.59275044261086496</c:v>
                </c:pt>
                <c:pt idx="47">
                  <c:v>0.60237544618336114</c:v>
                </c:pt>
                <c:pt idx="48">
                  <c:v>0.61229451572197302</c:v>
                </c:pt>
                <c:pt idx="49">
                  <c:v>0.62251981166047199</c:v>
                </c:pt>
                <c:pt idx="50">
                  <c:v>0.63306402990474064</c:v>
                </c:pt>
                <c:pt idx="51">
                  <c:v>0.64394041200608965</c:v>
                </c:pt>
                <c:pt idx="52">
                  <c:v>0.65516275142167535</c:v>
                </c:pt>
                <c:pt idx="53">
                  <c:v>0.66674539461137061</c:v>
                </c:pt>
                <c:pt idx="54">
                  <c:v>0.67870323541204258</c:v>
                </c:pt>
                <c:pt idx="55">
                  <c:v>0.6910517007480651</c:v>
                </c:pt>
                <c:pt idx="56">
                  <c:v>0.70380672526299737</c:v>
                </c:pt>
                <c:pt idx="57">
                  <c:v>0.71698471186925616</c:v>
                </c:pt>
                <c:pt idx="58">
                  <c:v>0.73060247448199744</c:v>
                </c:pt>
                <c:pt idx="59">
                  <c:v>0.74467715829507131</c:v>
                </c:pt>
                <c:pt idx="60">
                  <c:v>0.75922613182627985</c:v>
                </c:pt>
                <c:pt idx="61">
                  <c:v>0.77426684355074971</c:v>
                </c:pt>
                <c:pt idx="62">
                  <c:v>0.78981663418492754</c:v>
                </c:pt>
                <c:pt idx="63">
                  <c:v>0.80589249349189163</c:v>
                </c:pt>
                <c:pt idx="64">
                  <c:v>0.82251074774125776</c:v>
                </c:pt>
                <c:pt idx="65">
                  <c:v>0.83968666053625707</c:v>
                </c:pt>
                <c:pt idx="66">
                  <c:v>0.85743392544460872</c:v>
                </c:pt>
                <c:pt idx="67">
                  <c:v>0.87576402352470484</c:v>
                </c:pt>
                <c:pt idx="68">
                  <c:v>0.89468541215976272</c:v>
                </c:pt>
                <c:pt idx="69">
                  <c:v>0.91420250327510111</c:v>
                </c:pt>
                <c:pt idx="70">
                  <c:v>0.93431437862299604</c:v>
                </c:pt>
                <c:pt idx="71">
                  <c:v>0.95501317690379806</c:v>
                </c:pt>
                <c:pt idx="72">
                  <c:v>0.97628207149941393</c:v>
                </c:pt>
                <c:pt idx="73">
                  <c:v>0.99809273790228314</c:v>
                </c:pt>
                <c:pt idx="74">
                  <c:v>1.0204021858629939</c:v>
                </c:pt>
                <c:pt idx="75">
                  <c:v>1.0431488022083306</c:v>
                </c:pt>
                <c:pt idx="76">
                  <c:v>1.0662474157060513</c:v>
                </c:pt>
                <c:pt idx="77">
                  <c:v>1.08958315516763</c:v>
                </c:pt>
                <c:pt idx="78">
                  <c:v>1.1130038268773408</c:v>
                </c:pt>
                <c:pt idx="79">
                  <c:v>1.1363104895912974</c:v>
                </c:pt>
                <c:pt idx="80">
                  <c:v>1.1592458595400146</c:v>
                </c:pt>
                <c:pt idx="81">
                  <c:v>1.1814801432319317</c:v>
                </c:pt>
                <c:pt idx="82">
                  <c:v>1.2025938885860312</c:v>
                </c:pt>
                <c:pt idx="83">
                  <c:v>1.2220574922156267</c:v>
                </c:pt>
                <c:pt idx="84">
                  <c:v>1.2392071462292635</c:v>
                </c:pt>
                <c:pt idx="85">
                  <c:v>1.2532173188869593</c:v>
                </c:pt>
                <c:pt idx="86">
                  <c:v>1.2630704381527222</c:v>
                </c:pt>
                <c:pt idx="87">
                  <c:v>1.2675254204652169</c:v>
                </c:pt>
                <c:pt idx="88">
                  <c:v>1.2650882268121435</c:v>
                </c:pt>
                <c:pt idx="89">
                  <c:v>1.2539899096369305</c:v>
                </c:pt>
                <c:pt idx="90">
                  <c:v>1.2321807486942038</c:v>
                </c:pt>
                <c:pt idx="91">
                  <c:v>1.1973529604951061</c:v>
                </c:pt>
                <c:pt idx="92">
                  <c:v>1.1470085319423655</c:v>
                </c:pt>
                <c:pt idx="93">
                  <c:v>1.0785915668211403</c:v>
                </c:pt>
                <c:pt idx="94">
                  <c:v>0.98970355185361836</c:v>
                </c:pt>
                <c:pt idx="95">
                  <c:v>0.87841137843291595</c:v>
                </c:pt>
                <c:pt idx="96">
                  <c:v>0.74363784913441655</c:v>
                </c:pt>
                <c:pt idx="97">
                  <c:v>0.58559129720084679</c:v>
                </c:pt>
                <c:pt idx="98">
                  <c:v>0.4061501177327595</c:v>
                </c:pt>
                <c:pt idx="99">
                  <c:v>0.20908497723241853</c:v>
                </c:pt>
                <c:pt idx="100">
                  <c:v>0.20704289714336366</c:v>
                </c:pt>
                <c:pt idx="101">
                  <c:v>0.20499960929124558</c:v>
                </c:pt>
                <c:pt idx="102">
                  <c:v>0.20295512016208525</c:v>
                </c:pt>
                <c:pt idx="103">
                  <c:v>0.20090943625660157</c:v>
                </c:pt>
                <c:pt idx="104">
                  <c:v>0.19886256409015088</c:v>
                </c:pt>
                <c:pt idx="105">
                  <c:v>0.19681451019266516</c:v>
                </c:pt>
                <c:pt idx="106">
                  <c:v>0.19476528110859204</c:v>
                </c:pt>
                <c:pt idx="107">
                  <c:v>0.19271488339683196</c:v>
                </c:pt>
                <c:pt idx="108">
                  <c:v>0.19066332363067637</c:v>
                </c:pt>
                <c:pt idx="109">
                  <c:v>0.18861060839774563</c:v>
                </c:pt>
                <c:pt idx="110">
                  <c:v>0.18655674429992594</c:v>
                </c:pt>
                <c:pt idx="111">
                  <c:v>0.18450173795330629</c:v>
                </c:pt>
                <c:pt idx="112">
                  <c:v>0.18244559598811519</c:v>
                </c:pt>
                <c:pt idx="113">
                  <c:v>0.18038832504865712</c:v>
                </c:pt>
                <c:pt idx="114">
                  <c:v>0.17832993179324724</c:v>
                </c:pt>
                <c:pt idx="115">
                  <c:v>0.17627042289414852</c:v>
                </c:pt>
                <c:pt idx="116">
                  <c:v>0.17420980503750619</c:v>
                </c:pt>
                <c:pt idx="117">
                  <c:v>0.17214808492328254</c:v>
                </c:pt>
                <c:pt idx="118">
                  <c:v>0.17008526926519155</c:v>
                </c:pt>
                <c:pt idx="119">
                  <c:v>0.16802136479063343</c:v>
                </c:pt>
                <c:pt idx="120">
                  <c:v>0.16595637824062789</c:v>
                </c:pt>
                <c:pt idx="121">
                  <c:v>0.16389031636974824</c:v>
                </c:pt>
                <c:pt idx="122">
                  <c:v>0.16182318594605477</c:v>
                </c:pt>
                <c:pt idx="123">
                  <c:v>0.15975499375102625</c:v>
                </c:pt>
                <c:pt idx="124">
                  <c:v>0.15768574657949455</c:v>
                </c:pt>
                <c:pt idx="125">
                  <c:v>0.15561545123957549</c:v>
                </c:pt>
                <c:pt idx="126">
                  <c:v>0.15354411455260111</c:v>
                </c:pt>
                <c:pt idx="127">
                  <c:v>0.15147174335305144</c:v>
                </c:pt>
                <c:pt idx="128">
                  <c:v>0.14939834448848552</c:v>
                </c:pt>
                <c:pt idx="129">
                  <c:v>0.14732392481947237</c:v>
                </c:pt>
                <c:pt idx="130">
                  <c:v>0.14524849121952213</c:v>
                </c:pt>
                <c:pt idx="131">
                  <c:v>0.14317205057501523</c:v>
                </c:pt>
                <c:pt idx="132">
                  <c:v>0.14109460978513363</c:v>
                </c:pt>
                <c:pt idx="133">
                  <c:v>0.13901617576179001</c:v>
                </c:pt>
                <c:pt idx="134">
                  <c:v>0.13693675542955683</c:v>
                </c:pt>
                <c:pt idx="135">
                  <c:v>0.13485635572559579</c:v>
                </c:pt>
                <c:pt idx="136">
                  <c:v>0.13277498359958662</c:v>
                </c:pt>
                <c:pt idx="137">
                  <c:v>0.13069264601365504</c:v>
                </c:pt>
                <c:pt idx="138">
                  <c:v>0.12860934994230142</c:v>
                </c:pt>
                <c:pt idx="139">
                  <c:v>0.12652510237232836</c:v>
                </c:pt>
                <c:pt idx="140">
                  <c:v>0.12443991030276781</c:v>
                </c:pt>
                <c:pt idx="141">
                  <c:v>0.12235378074480913</c:v>
                </c:pt>
                <c:pt idx="142">
                  <c:v>0.12026672072172535</c:v>
                </c:pt>
                <c:pt idx="143">
                  <c:v>0.1181787372688</c:v>
                </c:pt>
                <c:pt idx="144">
                  <c:v>0.11608983743325331</c:v>
                </c:pt>
                <c:pt idx="145">
                  <c:v>0.1140000282741683</c:v>
                </c:pt>
                <c:pt idx="146">
                  <c:v>0.11190931686241649</c:v>
                </c:pt>
                <c:pt idx="147">
                  <c:v>0.10981771028058314</c:v>
                </c:pt>
                <c:pt idx="148">
                  <c:v>0.1077252156228929</c:v>
                </c:pt>
                <c:pt idx="149">
                  <c:v>0.10563183999513341</c:v>
                </c:pt>
                <c:pt idx="150">
                  <c:v>0.10353759051458147</c:v>
                </c:pt>
                <c:pt idx="151">
                  <c:v>0.10144247430992602</c:v>
                </c:pt>
                <c:pt idx="152">
                  <c:v>9.9346498521192775E-2</c:v>
                </c:pt>
                <c:pt idx="153">
                  <c:v>9.7249670299667634E-2</c:v>
                </c:pt>
                <c:pt idx="154">
                  <c:v>9.5151996807819897E-2</c:v>
                </c:pt>
                <c:pt idx="155">
                  <c:v>9.3053485219225657E-2</c:v>
                </c:pt>
                <c:pt idx="156">
                  <c:v>9.0954142718490644E-2</c:v>
                </c:pt>
                <c:pt idx="157">
                  <c:v>8.8853976501172702E-2</c:v>
                </c:pt>
                <c:pt idx="158">
                  <c:v>8.6752993773703338E-2</c:v>
                </c:pt>
                <c:pt idx="159">
                  <c:v>8.4651201753311131E-2</c:v>
                </c:pt>
                <c:pt idx="160">
                  <c:v>8.2548607667942253E-2</c:v>
                </c:pt>
                <c:pt idx="161">
                  <c:v>8.0445218756182421E-2</c:v>
                </c:pt>
                <c:pt idx="162">
                  <c:v>7.8341042267177974E-2</c:v>
                </c:pt>
                <c:pt idx="163">
                  <c:v>7.6236085460556657E-2</c:v>
                </c:pt>
                <c:pt idx="164">
                  <c:v>7.4130355606348439E-2</c:v>
                </c:pt>
                <c:pt idx="165">
                  <c:v>7.2023859984905625E-2</c:v>
                </c:pt>
                <c:pt idx="166">
                  <c:v>6.9916605886823385E-2</c:v>
                </c:pt>
                <c:pt idx="167">
                  <c:v>6.7808600612858663E-2</c:v>
                </c:pt>
                <c:pt idx="168">
                  <c:v>6.569985147385092E-2</c:v>
                </c:pt>
                <c:pt idx="169">
                  <c:v>6.3590365790640688E-2</c:v>
                </c:pt>
                <c:pt idx="170">
                  <c:v>6.1480150893988943E-2</c:v>
                </c:pt>
                <c:pt idx="171">
                  <c:v>5.9369214124495619E-2</c:v>
                </c:pt>
                <c:pt idx="172">
                  <c:v>5.7257562832518399E-2</c:v>
                </c:pt>
                <c:pt idx="173">
                  <c:v>5.5145204378090874E-2</c:v>
                </c:pt>
                <c:pt idx="174">
                  <c:v>5.303214613084066E-2</c:v>
                </c:pt>
                <c:pt idx="175">
                  <c:v>5.0918395469907243E-2</c:v>
                </c:pt>
                <c:pt idx="176">
                  <c:v>4.8803959783858916E-2</c:v>
                </c:pt>
                <c:pt idx="177">
                  <c:v>4.6688846470611139E-2</c:v>
                </c:pt>
                <c:pt idx="178">
                  <c:v>4.4573062937342825E-2</c:v>
                </c:pt>
                <c:pt idx="179">
                  <c:v>4.2456616600413347E-2</c:v>
                </c:pt>
                <c:pt idx="180">
                  <c:v>4.0339514885279197E-2</c:v>
                </c:pt>
                <c:pt idx="181">
                  <c:v>3.8221765226410111E-2</c:v>
                </c:pt>
                <c:pt idx="182">
                  <c:v>3.6103375067205387E-2</c:v>
                </c:pt>
                <c:pt idx="183">
                  <c:v>3.398435185990982E-2</c:v>
                </c:pt>
                <c:pt idx="184">
                  <c:v>3.1864703065528584E-2</c:v>
                </c:pt>
                <c:pt idx="185">
                  <c:v>2.9744436153743805E-2</c:v>
                </c:pt>
                <c:pt idx="186">
                  <c:v>2.7623558602828953E-2</c:v>
                </c:pt>
                <c:pt idx="187">
                  <c:v>2.5502077899564001E-2</c:v>
                </c:pt>
                <c:pt idx="188">
                  <c:v>2.3380001539150125E-2</c:v>
                </c:pt>
                <c:pt idx="189">
                  <c:v>2.1257337025124189E-2</c:v>
                </c:pt>
                <c:pt idx="190">
                  <c:v>1.9134091869273045E-2</c:v>
                </c:pt>
                <c:pt idx="191">
                  <c:v>1.7010273591547696E-2</c:v>
                </c:pt>
                <c:pt idx="192">
                  <c:v>1.4885889719977089E-2</c:v>
                </c:pt>
                <c:pt idx="193">
                  <c:v>1.2760947790581175E-2</c:v>
                </c:pt>
                <c:pt idx="194">
                  <c:v>1.063545534728544E-2</c:v>
                </c:pt>
                <c:pt idx="195">
                  <c:v>8.5094199418334054E-3</c:v>
                </c:pt>
                <c:pt idx="196">
                  <c:v>6.3828491336996064E-3</c:v>
                </c:pt>
                <c:pt idx="197">
                  <c:v>4.2557504900025932E-3</c:v>
                </c:pt>
                <c:pt idx="198">
                  <c:v>2.1281315854175292E-3</c:v>
                </c:pt>
                <c:pt idx="199">
                  <c:v>2.088359600295917E-12</c:v>
                </c:pt>
                <c:pt idx="200">
                  <c:v>-2.1286366704601502E-3</c:v>
                </c:pt>
                <c:pt idx="201">
                  <c:v>-4.2577708354089444E-3</c:v>
                </c:pt>
                <c:pt idx="202">
                  <c:v>-6.3873948887353E-3</c:v>
                </c:pt>
                <c:pt idx="203">
                  <c:v>-8.5175012192995891E-3</c:v>
                </c:pt>
                <c:pt idx="204">
                  <c:v>-1.0648082208934269E-2</c:v>
                </c:pt>
                <c:pt idx="205">
                  <c:v>-1.2779130232532673E-2</c:v>
                </c:pt>
                <c:pt idx="206">
                  <c:v>-1.4910637658137984E-2</c:v>
                </c:pt>
                <c:pt idx="207">
                  <c:v>-1.7042596847032389E-2</c:v>
                </c:pt>
                <c:pt idx="208">
                  <c:v>-1.9175000153826397E-2</c:v>
                </c:pt>
                <c:pt idx="209">
                  <c:v>-2.1307839926548392E-2</c:v>
                </c:pt>
                <c:pt idx="210">
                  <c:v>-2.3441108506734299E-2</c:v>
                </c:pt>
                <c:pt idx="211">
                  <c:v>-2.5574798229517456E-2</c:v>
                </c:pt>
                <c:pt idx="212">
                  <c:v>-2.7708901423718714E-2</c:v>
                </c:pt>
                <c:pt idx="213">
                  <c:v>-2.9843410411936597E-2</c:v>
                </c:pt>
                <c:pt idx="214">
                  <c:v>-3.1978317510637705E-2</c:v>
                </c:pt>
                <c:pt idx="215">
                  <c:v>-3.4113615030247312E-2</c:v>
                </c:pt>
                <c:pt idx="216">
                  <c:v>-3.6249295275240047E-2</c:v>
                </c:pt>
                <c:pt idx="217">
                  <c:v>-3.8385350544230812E-2</c:v>
                </c:pt>
                <c:pt idx="218">
                  <c:v>-4.0521773130065816E-2</c:v>
                </c:pt>
                <c:pt idx="219">
                  <c:v>-4.2658555319913805E-2</c:v>
                </c:pt>
                <c:pt idx="220">
                  <c:v>-4.4795689395357385E-2</c:v>
                </c:pt>
                <c:pt idx="221">
                  <c:v>-4.693316763248459E-2</c:v>
                </c:pt>
                <c:pt idx="222">
                  <c:v>-4.9070982301980551E-2</c:v>
                </c:pt>
                <c:pt idx="223">
                  <c:v>-5.1209125669219271E-2</c:v>
                </c:pt>
                <c:pt idx="224">
                  <c:v>-5.3347589994355689E-2</c:v>
                </c:pt>
                <c:pt idx="225">
                  <c:v>-5.5486367532417653E-2</c:v>
                </c:pt>
                <c:pt idx="226">
                  <c:v>-5.7625450533398348E-2</c:v>
                </c:pt>
                <c:pt idx="227">
                  <c:v>-5.9764831242348604E-2</c:v>
                </c:pt>
                <c:pt idx="228">
                  <c:v>-6.1904501899469423E-2</c:v>
                </c:pt>
                <c:pt idx="229">
                  <c:v>-6.4044454740204704E-2</c:v>
                </c:pt>
                <c:pt idx="230">
                  <c:v>-6.618468199533406E-2</c:v>
                </c:pt>
                <c:pt idx="231">
                  <c:v>-6.8325175891065681E-2</c:v>
                </c:pt>
                <c:pt idx="232">
                  <c:v>-7.0465928649129553E-2</c:v>
                </c:pt>
                <c:pt idx="233">
                  <c:v>-7.2606932486870501E-2</c:v>
                </c:pt>
                <c:pt idx="234">
                  <c:v>-7.4748179617341606E-2</c:v>
                </c:pt>
                <c:pt idx="235">
                  <c:v>-7.6889662249397639E-2</c:v>
                </c:pt>
                <c:pt idx="236">
                  <c:v>-7.9031372587788667E-2</c:v>
                </c:pt>
                <c:pt idx="237">
                  <c:v>-8.117330283325358E-2</c:v>
                </c:pt>
                <c:pt idx="238">
                  <c:v>-8.3315445182614148E-2</c:v>
                </c:pt>
                <c:pt idx="239">
                  <c:v>-8.5457791828868784E-2</c:v>
                </c:pt>
                <c:pt idx="240">
                  <c:v>-8.7600334961286455E-2</c:v>
                </c:pt>
                <c:pt idx="241">
                  <c:v>-8.9743066765501145E-2</c:v>
                </c:pt>
                <c:pt idx="242">
                  <c:v>-9.1885979423605796E-2</c:v>
                </c:pt>
                <c:pt idx="243">
                  <c:v>-9.4029065114246774E-2</c:v>
                </c:pt>
                <c:pt idx="244">
                  <c:v>-9.6172316012718334E-2</c:v>
                </c:pt>
                <c:pt idx="245">
                  <c:v>-9.8315724291057144E-2</c:v>
                </c:pt>
                <c:pt idx="246">
                  <c:v>-0.10045928211813691</c:v>
                </c:pt>
                <c:pt idx="247">
                  <c:v>-0.1026029816597631</c:v>
                </c:pt>
                <c:pt idx="248">
                  <c:v>-0.10474681507876792</c:v>
                </c:pt>
                <c:pt idx="249">
                  <c:v>-0.10689077453510505</c:v>
                </c:pt>
                <c:pt idx="250">
                  <c:v>-0.10903485218594462</c:v>
                </c:pt>
                <c:pt idx="251">
                  <c:v>-0.1111790401857686</c:v>
                </c:pt>
                <c:pt idx="252">
                  <c:v>-0.11332333068646569</c:v>
                </c:pt>
                <c:pt idx="253">
                  <c:v>-0.11546771583742661</c:v>
                </c:pt>
                <c:pt idx="254">
                  <c:v>-0.11761218778563952</c:v>
                </c:pt>
                <c:pt idx="255">
                  <c:v>-0.11975673867578548</c:v>
                </c:pt>
                <c:pt idx="256">
                  <c:v>-0.12190136065033377</c:v>
                </c:pt>
                <c:pt idx="257">
                  <c:v>-0.12404604584963752</c:v>
                </c:pt>
                <c:pt idx="258">
                  <c:v>-0.1261907864120293</c:v>
                </c:pt>
                <c:pt idx="259">
                  <c:v>-0.12833557447391694</c:v>
                </c:pt>
                <c:pt idx="260">
                  <c:v>-0.130480402169879</c:v>
                </c:pt>
                <c:pt idx="261">
                  <c:v>-0.13262526163276089</c:v>
                </c:pt>
                <c:pt idx="262">
                  <c:v>-0.13477014499377055</c:v>
                </c:pt>
                <c:pt idx="263">
                  <c:v>-0.13691504438257432</c:v>
                </c:pt>
                <c:pt idx="264">
                  <c:v>-0.13905995192739315</c:v>
                </c:pt>
                <c:pt idx="265">
                  <c:v>-0.14120485975509842</c:v>
                </c:pt>
                <c:pt idx="266">
                  <c:v>-0.14334975999130806</c:v>
                </c:pt>
                <c:pt idx="267">
                  <c:v>-0.14549464476048268</c:v>
                </c:pt>
                <c:pt idx="268">
                  <c:v>-0.14763950618602156</c:v>
                </c:pt>
                <c:pt idx="269">
                  <c:v>-0.14978433639035971</c:v>
                </c:pt>
                <c:pt idx="270">
                  <c:v>-0.15192912749506279</c:v>
                </c:pt>
                <c:pt idx="271">
                  <c:v>-0.15407387162092406</c:v>
                </c:pt>
                <c:pt idx="272">
                  <c:v>-0.15621856088806096</c:v>
                </c:pt>
                <c:pt idx="273">
                  <c:v>-0.15836318741601099</c:v>
                </c:pt>
                <c:pt idx="274">
                  <c:v>-0.16050774332382839</c:v>
                </c:pt>
                <c:pt idx="275">
                  <c:v>-0.16265222073018021</c:v>
                </c:pt>
                <c:pt idx="276">
                  <c:v>-0.16479661175344307</c:v>
                </c:pt>
                <c:pt idx="277">
                  <c:v>-0.16694090851179944</c:v>
                </c:pt>
                <c:pt idx="278">
                  <c:v>-0.16908510312333411</c:v>
                </c:pt>
                <c:pt idx="279">
                  <c:v>-0.17122918770613069</c:v>
                </c:pt>
                <c:pt idx="280">
                  <c:v>-0.17337315437836803</c:v>
                </c:pt>
                <c:pt idx="281">
                  <c:v>-0.17551699525841699</c:v>
                </c:pt>
                <c:pt idx="282">
                  <c:v>-0.17766070246493657</c:v>
                </c:pt>
                <c:pt idx="283">
                  <c:v>-0.17980426811697056</c:v>
                </c:pt>
                <c:pt idx="284">
                  <c:v>-0.1819476843340444</c:v>
                </c:pt>
                <c:pt idx="285">
                  <c:v>-0.18409094323626116</c:v>
                </c:pt>
                <c:pt idx="286">
                  <c:v>-0.1862340369443983</c:v>
                </c:pt>
                <c:pt idx="287">
                  <c:v>-0.18837695758000442</c:v>
                </c:pt>
                <c:pt idx="288">
                  <c:v>-0.19051969726549553</c:v>
                </c:pt>
                <c:pt idx="289">
                  <c:v>-0.1926622481242514</c:v>
                </c:pt>
                <c:pt idx="290">
                  <c:v>-0.19480460228071239</c:v>
                </c:pt>
                <c:pt idx="291">
                  <c:v>-0.19694675186047594</c:v>
                </c:pt>
                <c:pt idx="292">
                  <c:v>-0.19908868899039253</c:v>
                </c:pt>
                <c:pt idx="293">
                  <c:v>-0.20123040579866272</c:v>
                </c:pt>
                <c:pt idx="294">
                  <c:v>-0.20337189441493331</c:v>
                </c:pt>
                <c:pt idx="295">
                  <c:v>-0.20551314697039377</c:v>
                </c:pt>
                <c:pt idx="296">
                  <c:v>-0.20765415559787254</c:v>
                </c:pt>
                <c:pt idx="297">
                  <c:v>-0.20979491243193352</c:v>
                </c:pt>
                <c:pt idx="298">
                  <c:v>-0.21193540960897239</c:v>
                </c:pt>
                <c:pt idx="299">
                  <c:v>-0.21407563927153098</c:v>
                </c:pt>
                <c:pt idx="300">
                  <c:v>-0.42541505132800228</c:v>
                </c:pt>
                <c:pt idx="301">
                  <c:v>-0.62649678157907218</c:v>
                </c:pt>
                <c:pt idx="302">
                  <c:v>-0.8108706406784455</c:v>
                </c:pt>
                <c:pt idx="303">
                  <c:v>-0.97378520465368734</c:v>
                </c:pt>
                <c:pt idx="304">
                  <c:v>-1.112464225941348</c:v>
                </c:pt>
                <c:pt idx="305">
                  <c:v>-1.2260359784727144</c:v>
                </c:pt>
                <c:pt idx="306">
                  <c:v>-1.3152100223293071</c:v>
                </c:pt>
                <c:pt idx="307">
                  <c:v>-1.3818312601777289</c:v>
                </c:pt>
                <c:pt idx="308">
                  <c:v>-1.428426571375411</c:v>
                </c:pt>
                <c:pt idx="309">
                  <c:v>-1.4578187617402556</c:v>
                </c:pt>
                <c:pt idx="310">
                  <c:v>-1.4728398478904421</c:v>
                </c:pt>
                <c:pt idx="311">
                  <c:v>-1.4761442803534159</c:v>
                </c:pt>
                <c:pt idx="312">
                  <c:v>-1.4701056410742475</c:v>
                </c:pt>
                <c:pt idx="313">
                  <c:v>-1.4567747028382687</c:v>
                </c:pt>
                <c:pt idx="314">
                  <c:v>-1.4378779318523127</c:v>
                </c:pt>
                <c:pt idx="315">
                  <c:v>-1.4148397038213718</c:v>
                </c:pt>
                <c:pt idx="316">
                  <c:v>-1.3888162668278115</c:v>
                </c:pt>
                <c:pt idx="317">
                  <c:v>-1.3607336370142382</c:v>
                </c:pt>
                <c:pt idx="318">
                  <c:v>-1.3313247698895629</c:v>
                </c:pt>
                <c:pt idx="319">
                  <c:v>-1.3011635378707358</c:v>
                </c:pt>
                <c:pt idx="320">
                  <c:v>-1.2706944512106326</c:v>
                </c:pt>
                <c:pt idx="321">
                  <c:v>-1.2402578997700555</c:v>
                </c:pt>
                <c:pt idx="322">
                  <c:v>-1.2101111524619668</c:v>
                </c:pt>
                <c:pt idx="323">
                  <c:v>-1.1804455695314011</c:v>
                </c:pt>
                <c:pt idx="324">
                  <c:v>-1.1514005575072275</c:v>
                </c:pt>
                <c:pt idx="325">
                  <c:v>-1.1230747915392345</c:v>
                </c:pt>
                <c:pt idx="326">
                  <c:v>-1.0955351847627628</c:v>
                </c:pt>
                <c:pt idx="327">
                  <c:v>-1.0688240229789101</c:v>
                </c:pt>
                <c:pt idx="328">
                  <c:v>-1.0429646185700354</c:v>
                </c:pt>
                <c:pt idx="329">
                  <c:v>-1.0179657770448907</c:v>
                </c:pt>
                <c:pt idx="330">
                  <c:v>-0.99382531598676227</c:v>
                </c:pt>
                <c:pt idx="331">
                  <c:v>-0.97053283038160132</c:v>
                </c:pt>
                <c:pt idx="332">
                  <c:v>-0.94807186012078004</c:v>
                </c:pt>
                <c:pt idx="333">
                  <c:v>-0.92642158416019116</c:v>
                </c:pt>
                <c:pt idx="334">
                  <c:v>-0.90555814043381599</c:v>
                </c:pt>
                <c:pt idx="335">
                  <c:v>-0.88545565021106198</c:v>
                </c:pt>
                <c:pt idx="336">
                  <c:v>-0.86608700927350435</c:v>
                </c:pt>
                <c:pt idx="337">
                  <c:v>-0.84742449529968422</c:v>
                </c:pt>
                <c:pt idx="338">
                  <c:v>-0.82944023053698979</c:v>
                </c:pt>
                <c:pt idx="339">
                  <c:v>-0.81210653067055272</c:v>
                </c:pt>
                <c:pt idx="340">
                  <c:v>-0.7953961643334837</c:v>
                </c:pt>
                <c:pt idx="341">
                  <c:v>-0.77928254258841823</c:v>
                </c:pt>
                <c:pt idx="342">
                  <c:v>-0.76373985366564634</c:v>
                </c:pt>
                <c:pt idx="343">
                  <c:v>-0.74874315504399525</c:v>
                </c:pt>
                <c:pt idx="344">
                  <c:v>-0.7342684324295613</c:v>
                </c:pt>
                <c:pt idx="345">
                  <c:v>-0.72029263318395853</c:v>
                </c:pt>
                <c:pt idx="346">
                  <c:v>-0.70679368016712396</c:v>
                </c:pt>
                <c:pt idx="347">
                  <c:v>-0.69375047070251861</c:v>
                </c:pt>
                <c:pt idx="348">
                  <c:v>-0.6811428643758346</c:v>
                </c:pt>
                <c:pt idx="349">
                  <c:v>-0.66895166258775718</c:v>
                </c:pt>
                <c:pt idx="350">
                  <c:v>-0.65715858215403355</c:v>
                </c:pt>
                <c:pt idx="351">
                  <c:v>-0.64574622474826182</c:v>
                </c:pt>
                <c:pt idx="352">
                  <c:v>-0.63469804358768422</c:v>
                </c:pt>
                <c:pt idx="353">
                  <c:v>-0.62399830844870519</c:v>
                </c:pt>
                <c:pt idx="354">
                  <c:v>-0.61363206985015395</c:v>
                </c:pt>
                <c:pt idx="355">
                  <c:v>-0.60358512304517131</c:v>
                </c:pt>
                <c:pt idx="356">
                  <c:v>-0.59384397230653552</c:v>
                </c:pt>
                <c:pt idx="357">
                  <c:v>-0.58439579586687573</c:v>
                </c:pt>
                <c:pt idx="358">
                  <c:v>-0.57522841177792161</c:v>
                </c:pt>
                <c:pt idx="359">
                  <c:v>-0.56633024487640593</c:v>
                </c:pt>
                <c:pt idx="360">
                  <c:v>-0.55769029498425282</c:v>
                </c:pt>
                <c:pt idx="361">
                  <c:v>-0.5492981064239153</c:v>
                </c:pt>
                <c:pt idx="362">
                  <c:v>-0.54114373889343881</c:v>
                </c:pt>
                <c:pt idx="363">
                  <c:v>-0.53321773971792852</c:v>
                </c:pt>
                <c:pt idx="364">
                  <c:v>-0.52551111747283585</c:v>
                </c:pt>
                <c:pt idx="365">
                  <c:v>-0.51801531695849845</c:v>
                </c:pt>
                <c:pt idx="366">
                  <c:v>-0.51072219549357201</c:v>
                </c:pt>
                <c:pt idx="367">
                  <c:v>-0.50362400048649325</c:v>
                </c:pt>
                <c:pt idx="368">
                  <c:v>-0.49671334823821867</c:v>
                </c:pt>
                <c:pt idx="369">
                  <c:v>-0.48998320392562028</c:v>
                </c:pt>
                <c:pt idx="370">
                  <c:v>-0.48342686271265212</c:v>
                </c:pt>
                <c:pt idx="371">
                  <c:v>-0.47703793193535049</c:v>
                </c:pt>
                <c:pt idx="372">
                  <c:v>-0.4708103143066335</c:v>
                </c:pt>
                <c:pt idx="373">
                  <c:v>-0.46473819208746925</c:v>
                </c:pt>
                <c:pt idx="374">
                  <c:v>-0.4588160121721232</c:v>
                </c:pt>
                <c:pt idx="375">
                  <c:v>-0.45303847203672282</c:v>
                </c:pt>
                <c:pt idx="376">
                  <c:v>-0.44740050650217472</c:v>
                </c:pt>
                <c:pt idx="377">
                  <c:v>-0.44189727526445027</c:v>
                </c:pt>
                <c:pt idx="378">
                  <c:v>-0.43652415114735549</c:v>
                </c:pt>
                <c:pt idx="379">
                  <c:v>-0.43127670903504839</c:v>
                </c:pt>
                <c:pt idx="380">
                  <c:v>-0.42615071544374006</c:v>
                </c:pt>
                <c:pt idx="381">
                  <c:v>-0.42114211869417167</c:v>
                </c:pt>
                <c:pt idx="382">
                  <c:v>-0.41624703964856891</c:v>
                </c:pt>
                <c:pt idx="383">
                  <c:v>-0.41146176297783971</c:v>
                </c:pt>
                <c:pt idx="384">
                  <c:v>-0.40678272892676087</c:v>
                </c:pt>
                <c:pt idx="385">
                  <c:v>-0.4022065255468158</c:v>
                </c:pt>
                <c:pt idx="386">
                  <c:v>-0.39772988136816412</c:v>
                </c:pt>
                <c:pt idx="387">
                  <c:v>-0.39334965848396475</c:v>
                </c:pt>
                <c:pt idx="388">
                  <c:v>-0.38906284602192254</c:v>
                </c:pt>
                <c:pt idx="389">
                  <c:v>-0.38486655397948816</c:v>
                </c:pt>
                <c:pt idx="390">
                  <c:v>-0.3807580074006166</c:v>
                </c:pt>
                <c:pt idx="391">
                  <c:v>-0.3767345408733781</c:v>
                </c:pt>
                <c:pt idx="392">
                  <c:v>-0.37279359332902134</c:v>
                </c:pt>
                <c:pt idx="393">
                  <c:v>-0.36893270312432064</c:v>
                </c:pt>
                <c:pt idx="394">
                  <c:v>-0.3651495033901877</c:v>
                </c:pt>
                <c:pt idx="395">
                  <c:v>-0.36144171763061261</c:v>
                </c:pt>
                <c:pt idx="396">
                  <c:v>-0.35780715555701031</c:v>
                </c:pt>
                <c:pt idx="397">
                  <c:v>-0.35424370914399794</c:v>
                </c:pt>
                <c:pt idx="39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ED75-481F-9BAF-68DE06BA9C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6597816"/>
        <c:axId val="186598208"/>
      </c:scatterChart>
      <c:valAx>
        <c:axId val="186597816"/>
        <c:scaling>
          <c:orientation val="minMax"/>
          <c:max val="2.1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8208"/>
        <c:crossesAt val="0"/>
        <c:crossBetween val="midCat"/>
        <c:majorUnit val="0.5"/>
        <c:minorUnit val="0.25"/>
      </c:valAx>
      <c:valAx>
        <c:axId val="186598208"/>
        <c:scaling>
          <c:orientation val="minMax"/>
          <c:max val="1.5"/>
          <c:min val="-1.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layout>
            <c:manualLayout>
              <c:xMode val="edge"/>
              <c:yMode val="edge"/>
              <c:x val="0"/>
              <c:y val="0.371815579081617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7816"/>
        <c:crossesAt val="0"/>
        <c:crossBetween val="midCat"/>
        <c:majorUnit val="0.5"/>
        <c:minorUnit val="0.2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186597816"/>
        <c:axId val="186598208"/>
      </c:scatterChart>
      <c:valAx>
        <c:axId val="186597816"/>
        <c:scaling>
          <c:orientation val="minMax"/>
          <c:max val="2.1"/>
          <c:min val="-1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8208"/>
        <c:crossesAt val="0"/>
        <c:crossBetween val="midCat"/>
        <c:majorUnit val="0.5"/>
        <c:minorUnit val="0.25"/>
      </c:valAx>
      <c:valAx>
        <c:axId val="186598208"/>
        <c:scaling>
          <c:orientation val="minMax"/>
          <c:max val="1.5"/>
          <c:min val="-1.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layout>
            <c:manualLayout>
              <c:xMode val="edge"/>
              <c:yMode val="edge"/>
              <c:x val="0"/>
              <c:y val="0.371815579081617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7816"/>
        <c:crossesAt val="0"/>
        <c:crossBetween val="midCat"/>
        <c:majorUnit val="0.5"/>
        <c:minorUnit val="0.2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 sans Freinage'!$C$27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 sans Freinage'!$B$128:$B$526</c:f>
              <c:numCache>
                <c:formatCode>General</c:formatCode>
                <c:ptCount val="399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  <c:pt idx="200">
                  <c:v>1.000099999999901</c:v>
                </c:pt>
                <c:pt idx="201">
                  <c:v>1.0001999999998998</c:v>
                </c:pt>
                <c:pt idx="202">
                  <c:v>1.0002999999998989</c:v>
                </c:pt>
                <c:pt idx="203">
                  <c:v>1.000399999999898</c:v>
                </c:pt>
                <c:pt idx="204">
                  <c:v>1.0004999999998969</c:v>
                </c:pt>
                <c:pt idx="205">
                  <c:v>1.000599999999896</c:v>
                </c:pt>
                <c:pt idx="206">
                  <c:v>1.0006999999998949</c:v>
                </c:pt>
                <c:pt idx="207">
                  <c:v>1.000799999999894</c:v>
                </c:pt>
                <c:pt idx="208">
                  <c:v>1.0008999999998931</c:v>
                </c:pt>
                <c:pt idx="209">
                  <c:v>1.000999999999892</c:v>
                </c:pt>
                <c:pt idx="210">
                  <c:v>1.0010999999998911</c:v>
                </c:pt>
                <c:pt idx="211">
                  <c:v>1.00119999999989</c:v>
                </c:pt>
                <c:pt idx="212">
                  <c:v>1.0012999999998891</c:v>
                </c:pt>
                <c:pt idx="213">
                  <c:v>1.0013999999998879</c:v>
                </c:pt>
                <c:pt idx="214">
                  <c:v>1.001499999999887</c:v>
                </c:pt>
                <c:pt idx="215">
                  <c:v>1.0015999999998861</c:v>
                </c:pt>
                <c:pt idx="216">
                  <c:v>1.001699999999885</c:v>
                </c:pt>
                <c:pt idx="217">
                  <c:v>1.0017999999998841</c:v>
                </c:pt>
                <c:pt idx="218">
                  <c:v>1.001899999999883</c:v>
                </c:pt>
                <c:pt idx="219">
                  <c:v>1.0019999999998821</c:v>
                </c:pt>
                <c:pt idx="220">
                  <c:v>1.0020999999998812</c:v>
                </c:pt>
                <c:pt idx="221">
                  <c:v>1.0021999999998801</c:v>
                </c:pt>
                <c:pt idx="222">
                  <c:v>1.0022999999998792</c:v>
                </c:pt>
                <c:pt idx="223">
                  <c:v>1.0023999999998781</c:v>
                </c:pt>
                <c:pt idx="224">
                  <c:v>1.0024999999998772</c:v>
                </c:pt>
                <c:pt idx="225">
                  <c:v>1.0025999999998763</c:v>
                </c:pt>
                <c:pt idx="226">
                  <c:v>1.0026999999998751</c:v>
                </c:pt>
                <c:pt idx="227">
                  <c:v>1.0027999999998742</c:v>
                </c:pt>
                <c:pt idx="228">
                  <c:v>1.0028999999998731</c:v>
                </c:pt>
                <c:pt idx="229">
                  <c:v>1.0029999999998722</c:v>
                </c:pt>
                <c:pt idx="230">
                  <c:v>1.0030999999998713</c:v>
                </c:pt>
                <c:pt idx="231">
                  <c:v>1.0031999999998702</c:v>
                </c:pt>
                <c:pt idx="232">
                  <c:v>1.0032999999998693</c:v>
                </c:pt>
                <c:pt idx="233">
                  <c:v>1.0033999999998682</c:v>
                </c:pt>
                <c:pt idx="234">
                  <c:v>1.0034999999998673</c:v>
                </c:pt>
                <c:pt idx="235">
                  <c:v>1.0035999999998662</c:v>
                </c:pt>
                <c:pt idx="236">
                  <c:v>1.0036999999998653</c:v>
                </c:pt>
                <c:pt idx="237">
                  <c:v>1.0037999999998644</c:v>
                </c:pt>
                <c:pt idx="238">
                  <c:v>1.0038999999998632</c:v>
                </c:pt>
                <c:pt idx="239">
                  <c:v>1.0039999999998623</c:v>
                </c:pt>
                <c:pt idx="240">
                  <c:v>1.0040999999998612</c:v>
                </c:pt>
                <c:pt idx="241">
                  <c:v>1.0041999999998603</c:v>
                </c:pt>
                <c:pt idx="242">
                  <c:v>1.0042999999998594</c:v>
                </c:pt>
                <c:pt idx="243">
                  <c:v>1.0043999999998583</c:v>
                </c:pt>
                <c:pt idx="244">
                  <c:v>1.0044999999998574</c:v>
                </c:pt>
                <c:pt idx="245">
                  <c:v>1.0045999999998563</c:v>
                </c:pt>
                <c:pt idx="246">
                  <c:v>1.0046999999998554</c:v>
                </c:pt>
                <c:pt idx="247">
                  <c:v>1.0047999999998545</c:v>
                </c:pt>
                <c:pt idx="248">
                  <c:v>1.0048999999998534</c:v>
                </c:pt>
                <c:pt idx="249">
                  <c:v>1.0049999999998525</c:v>
                </c:pt>
                <c:pt idx="250">
                  <c:v>1.0050999999998513</c:v>
                </c:pt>
                <c:pt idx="251">
                  <c:v>1.0051999999998504</c:v>
                </c:pt>
                <c:pt idx="252">
                  <c:v>1.0052999999998495</c:v>
                </c:pt>
                <c:pt idx="253">
                  <c:v>1.0053999999998484</c:v>
                </c:pt>
                <c:pt idx="254">
                  <c:v>1.0054999999998475</c:v>
                </c:pt>
                <c:pt idx="255">
                  <c:v>1.0055999999998464</c:v>
                </c:pt>
                <c:pt idx="256">
                  <c:v>1.0056999999998455</c:v>
                </c:pt>
                <c:pt idx="257">
                  <c:v>1.0057999999998444</c:v>
                </c:pt>
                <c:pt idx="258">
                  <c:v>1.0058999999998435</c:v>
                </c:pt>
                <c:pt idx="259">
                  <c:v>1.0059999999998426</c:v>
                </c:pt>
                <c:pt idx="260">
                  <c:v>1.0060999999998415</c:v>
                </c:pt>
                <c:pt idx="261">
                  <c:v>1.0061999999998406</c:v>
                </c:pt>
                <c:pt idx="262">
                  <c:v>1.0062999999998394</c:v>
                </c:pt>
                <c:pt idx="263">
                  <c:v>1.0063999999998385</c:v>
                </c:pt>
                <c:pt idx="264">
                  <c:v>1.0064999999998376</c:v>
                </c:pt>
                <c:pt idx="265">
                  <c:v>1.0065999999998365</c:v>
                </c:pt>
                <c:pt idx="266">
                  <c:v>1.0066999999998356</c:v>
                </c:pt>
                <c:pt idx="267">
                  <c:v>1.0067999999998345</c:v>
                </c:pt>
                <c:pt idx="268">
                  <c:v>1.0068999999998336</c:v>
                </c:pt>
                <c:pt idx="269">
                  <c:v>1.0069999999998327</c:v>
                </c:pt>
                <c:pt idx="270">
                  <c:v>1.0070999999998316</c:v>
                </c:pt>
                <c:pt idx="271">
                  <c:v>1.0071999999998307</c:v>
                </c:pt>
                <c:pt idx="272">
                  <c:v>1.0072999999998296</c:v>
                </c:pt>
                <c:pt idx="273">
                  <c:v>1.0073999999998287</c:v>
                </c:pt>
                <c:pt idx="274">
                  <c:v>1.0074999999998275</c:v>
                </c:pt>
                <c:pt idx="275">
                  <c:v>1.0075999999998266</c:v>
                </c:pt>
                <c:pt idx="276">
                  <c:v>1.0076999999998257</c:v>
                </c:pt>
                <c:pt idx="277">
                  <c:v>1.0077999999998246</c:v>
                </c:pt>
                <c:pt idx="278">
                  <c:v>1.0078999999998237</c:v>
                </c:pt>
                <c:pt idx="279">
                  <c:v>1.0079999999998226</c:v>
                </c:pt>
                <c:pt idx="280">
                  <c:v>1.0080999999998217</c:v>
                </c:pt>
                <c:pt idx="281">
                  <c:v>1.0081999999998208</c:v>
                </c:pt>
                <c:pt idx="282">
                  <c:v>1.0082999999998197</c:v>
                </c:pt>
                <c:pt idx="283">
                  <c:v>1.0083999999998188</c:v>
                </c:pt>
                <c:pt idx="284">
                  <c:v>1.0084999999998177</c:v>
                </c:pt>
                <c:pt idx="285">
                  <c:v>1.0085999999998168</c:v>
                </c:pt>
                <c:pt idx="286">
                  <c:v>1.0086999999998159</c:v>
                </c:pt>
                <c:pt idx="287">
                  <c:v>1.0087999999998147</c:v>
                </c:pt>
                <c:pt idx="288">
                  <c:v>1.0088999999998138</c:v>
                </c:pt>
                <c:pt idx="289">
                  <c:v>1.0089999999998127</c:v>
                </c:pt>
                <c:pt idx="290">
                  <c:v>1.0090999999998118</c:v>
                </c:pt>
                <c:pt idx="291">
                  <c:v>1.0091999999998109</c:v>
                </c:pt>
                <c:pt idx="292">
                  <c:v>1.0092999999998098</c:v>
                </c:pt>
                <c:pt idx="293">
                  <c:v>1.0093999999998089</c:v>
                </c:pt>
                <c:pt idx="294">
                  <c:v>1.0094999999998078</c:v>
                </c:pt>
                <c:pt idx="295">
                  <c:v>1.0095999999998069</c:v>
                </c:pt>
                <c:pt idx="296">
                  <c:v>1.0096999999998058</c:v>
                </c:pt>
                <c:pt idx="297">
                  <c:v>1.0097999999998049</c:v>
                </c:pt>
                <c:pt idx="298">
                  <c:v>1.009899999999804</c:v>
                </c:pt>
                <c:pt idx="299">
                  <c:v>1.01</c:v>
                </c:pt>
                <c:pt idx="300">
                  <c:v>1.02</c:v>
                </c:pt>
                <c:pt idx="301">
                  <c:v>1.03</c:v>
                </c:pt>
                <c:pt idx="302">
                  <c:v>1.04</c:v>
                </c:pt>
                <c:pt idx="303">
                  <c:v>1.05</c:v>
                </c:pt>
                <c:pt idx="304">
                  <c:v>1.06</c:v>
                </c:pt>
                <c:pt idx="305">
                  <c:v>1.07</c:v>
                </c:pt>
                <c:pt idx="306">
                  <c:v>1.08</c:v>
                </c:pt>
                <c:pt idx="307">
                  <c:v>1.0900000000000001</c:v>
                </c:pt>
                <c:pt idx="308">
                  <c:v>1.1000000000000001</c:v>
                </c:pt>
                <c:pt idx="309">
                  <c:v>1.1100000000000001</c:v>
                </c:pt>
                <c:pt idx="310">
                  <c:v>1.1200000000000001</c:v>
                </c:pt>
                <c:pt idx="311">
                  <c:v>1.1299999999999999</c:v>
                </c:pt>
                <c:pt idx="312">
                  <c:v>1.1400000000000001</c:v>
                </c:pt>
                <c:pt idx="313">
                  <c:v>1.1499999999999999</c:v>
                </c:pt>
                <c:pt idx="314">
                  <c:v>1.1599999999999999</c:v>
                </c:pt>
                <c:pt idx="315">
                  <c:v>1.17</c:v>
                </c:pt>
                <c:pt idx="316">
                  <c:v>1.18</c:v>
                </c:pt>
                <c:pt idx="317">
                  <c:v>1.19</c:v>
                </c:pt>
                <c:pt idx="318">
                  <c:v>1.2</c:v>
                </c:pt>
                <c:pt idx="319">
                  <c:v>1.21</c:v>
                </c:pt>
                <c:pt idx="320">
                  <c:v>1.22</c:v>
                </c:pt>
                <c:pt idx="321">
                  <c:v>1.23</c:v>
                </c:pt>
                <c:pt idx="322">
                  <c:v>1.24</c:v>
                </c:pt>
                <c:pt idx="323">
                  <c:v>1.25</c:v>
                </c:pt>
                <c:pt idx="324">
                  <c:v>1.26</c:v>
                </c:pt>
                <c:pt idx="325">
                  <c:v>1.27</c:v>
                </c:pt>
                <c:pt idx="326">
                  <c:v>1.28</c:v>
                </c:pt>
                <c:pt idx="327">
                  <c:v>1.29</c:v>
                </c:pt>
                <c:pt idx="328">
                  <c:v>1.3</c:v>
                </c:pt>
                <c:pt idx="329">
                  <c:v>1.31</c:v>
                </c:pt>
                <c:pt idx="330">
                  <c:v>1.32</c:v>
                </c:pt>
                <c:pt idx="331">
                  <c:v>1.33</c:v>
                </c:pt>
                <c:pt idx="332">
                  <c:v>1.34</c:v>
                </c:pt>
                <c:pt idx="333">
                  <c:v>1.35</c:v>
                </c:pt>
                <c:pt idx="334">
                  <c:v>1.3599999999999999</c:v>
                </c:pt>
                <c:pt idx="335">
                  <c:v>1.37</c:v>
                </c:pt>
                <c:pt idx="336">
                  <c:v>1.38</c:v>
                </c:pt>
                <c:pt idx="337">
                  <c:v>1.3900000000000001</c:v>
                </c:pt>
                <c:pt idx="338">
                  <c:v>1.4</c:v>
                </c:pt>
                <c:pt idx="339">
                  <c:v>1.41</c:v>
                </c:pt>
                <c:pt idx="340">
                  <c:v>1.42</c:v>
                </c:pt>
                <c:pt idx="341">
                  <c:v>1.43</c:v>
                </c:pt>
                <c:pt idx="342">
                  <c:v>1.44</c:v>
                </c:pt>
                <c:pt idx="343">
                  <c:v>1.45</c:v>
                </c:pt>
                <c:pt idx="344">
                  <c:v>1.46</c:v>
                </c:pt>
                <c:pt idx="345">
                  <c:v>1.47</c:v>
                </c:pt>
                <c:pt idx="346">
                  <c:v>1.48</c:v>
                </c:pt>
                <c:pt idx="347">
                  <c:v>1.49</c:v>
                </c:pt>
                <c:pt idx="348">
                  <c:v>1.5</c:v>
                </c:pt>
                <c:pt idx="349">
                  <c:v>1.51</c:v>
                </c:pt>
                <c:pt idx="350">
                  <c:v>1.52</c:v>
                </c:pt>
                <c:pt idx="351">
                  <c:v>1.53</c:v>
                </c:pt>
                <c:pt idx="352">
                  <c:v>1.54</c:v>
                </c:pt>
                <c:pt idx="353">
                  <c:v>1.55</c:v>
                </c:pt>
                <c:pt idx="354">
                  <c:v>1.56</c:v>
                </c:pt>
                <c:pt idx="355">
                  <c:v>1.5699999999999998</c:v>
                </c:pt>
                <c:pt idx="356">
                  <c:v>1.58</c:v>
                </c:pt>
                <c:pt idx="357">
                  <c:v>1.5899999999999999</c:v>
                </c:pt>
                <c:pt idx="358">
                  <c:v>1.6</c:v>
                </c:pt>
                <c:pt idx="359">
                  <c:v>1.6099999999999999</c:v>
                </c:pt>
                <c:pt idx="360">
                  <c:v>1.62</c:v>
                </c:pt>
                <c:pt idx="361">
                  <c:v>1.63</c:v>
                </c:pt>
                <c:pt idx="362">
                  <c:v>1.6400000000000001</c:v>
                </c:pt>
                <c:pt idx="363">
                  <c:v>1.65</c:v>
                </c:pt>
                <c:pt idx="364">
                  <c:v>1.6600000000000001</c:v>
                </c:pt>
                <c:pt idx="365">
                  <c:v>1.67</c:v>
                </c:pt>
                <c:pt idx="366">
                  <c:v>1.6800000000000002</c:v>
                </c:pt>
                <c:pt idx="367">
                  <c:v>1.69</c:v>
                </c:pt>
                <c:pt idx="368">
                  <c:v>1.7</c:v>
                </c:pt>
                <c:pt idx="369">
                  <c:v>1.71</c:v>
                </c:pt>
                <c:pt idx="370">
                  <c:v>1.72</c:v>
                </c:pt>
                <c:pt idx="371">
                  <c:v>1.73</c:v>
                </c:pt>
                <c:pt idx="372">
                  <c:v>1.74</c:v>
                </c:pt>
                <c:pt idx="373">
                  <c:v>1.75</c:v>
                </c:pt>
                <c:pt idx="374">
                  <c:v>1.76</c:v>
                </c:pt>
                <c:pt idx="375">
                  <c:v>1.77</c:v>
                </c:pt>
                <c:pt idx="376">
                  <c:v>1.78</c:v>
                </c:pt>
                <c:pt idx="377">
                  <c:v>1.79</c:v>
                </c:pt>
                <c:pt idx="378">
                  <c:v>1.8</c:v>
                </c:pt>
                <c:pt idx="379">
                  <c:v>1.81</c:v>
                </c:pt>
                <c:pt idx="380">
                  <c:v>1.8199999999999998</c:v>
                </c:pt>
                <c:pt idx="381">
                  <c:v>1.83</c:v>
                </c:pt>
                <c:pt idx="382">
                  <c:v>1.8399999999999999</c:v>
                </c:pt>
                <c:pt idx="383">
                  <c:v>1.85</c:v>
                </c:pt>
                <c:pt idx="384">
                  <c:v>1.8599999999999999</c:v>
                </c:pt>
                <c:pt idx="385">
                  <c:v>1.87</c:v>
                </c:pt>
                <c:pt idx="386">
                  <c:v>1.88</c:v>
                </c:pt>
                <c:pt idx="387">
                  <c:v>1.8900000000000001</c:v>
                </c:pt>
                <c:pt idx="388">
                  <c:v>1.9</c:v>
                </c:pt>
                <c:pt idx="389">
                  <c:v>1.9100000000000001</c:v>
                </c:pt>
                <c:pt idx="390">
                  <c:v>1.92</c:v>
                </c:pt>
                <c:pt idx="391">
                  <c:v>1.9300000000000002</c:v>
                </c:pt>
                <c:pt idx="392">
                  <c:v>1.94</c:v>
                </c:pt>
                <c:pt idx="393">
                  <c:v>1.95</c:v>
                </c:pt>
                <c:pt idx="394">
                  <c:v>1.96</c:v>
                </c:pt>
                <c:pt idx="395">
                  <c:v>1.97</c:v>
                </c:pt>
                <c:pt idx="396">
                  <c:v>1.98</c:v>
                </c:pt>
                <c:pt idx="397">
                  <c:v>1.99</c:v>
                </c:pt>
                <c:pt idx="398">
                  <c:v>2</c:v>
                </c:pt>
              </c:numCache>
            </c:numRef>
          </c:xVal>
          <c:yVal>
            <c:numRef>
              <c:f>'Couple pour PPT sans Freinage'!$D$128:$D$526</c:f>
              <c:numCache>
                <c:formatCode>General</c:formatCode>
                <c:ptCount val="399"/>
                <c:pt idx="0">
                  <c:v>0.33754852112975431</c:v>
                </c:pt>
                <c:pt idx="1">
                  <c:v>0.34078359006818887</c:v>
                </c:pt>
                <c:pt idx="2">
                  <c:v>0.34408012226568296</c:v>
                </c:pt>
                <c:pt idx="3">
                  <c:v>0.3474398493735108</c:v>
                </c:pt>
                <c:pt idx="4">
                  <c:v>0.35086456709130515</c:v>
                </c:pt>
                <c:pt idx="5">
                  <c:v>0.35435613806401117</c:v>
                </c:pt>
                <c:pt idx="6">
                  <c:v>0.35791649493102129</c:v>
                </c:pt>
                <c:pt idx="7">
                  <c:v>0.36154764353634494</c:v>
                </c:pt>
                <c:pt idx="8">
                  <c:v>0.36525166630919975</c:v>
                </c:pt>
                <c:pt idx="9">
                  <c:v>0.3690307258249732</c:v>
                </c:pt>
                <c:pt idx="10">
                  <c:v>0.37288706855710319</c:v>
                </c:pt>
                <c:pt idx="11">
                  <c:v>0.37682302883104923</c:v>
                </c:pt>
                <c:pt idx="12">
                  <c:v>0.38084103299217992</c:v>
                </c:pt>
                <c:pt idx="13">
                  <c:v>0.38494360380009457</c:v>
                </c:pt>
                <c:pt idx="14">
                  <c:v>0.38913336506260798</c:v>
                </c:pt>
                <c:pt idx="15">
                  <c:v>0.39341304652337394</c:v>
                </c:pt>
                <c:pt idx="16">
                  <c:v>0.39778548901789496</c:v>
                </c:pt>
                <c:pt idx="17">
                  <c:v>0.40225364991345891</c:v>
                </c:pt>
                <c:pt idx="18">
                  <c:v>0.406820608849353</c:v>
                </c:pt>
                <c:pt idx="19">
                  <c:v>0.41148957379453638</c:v>
                </c:pt>
                <c:pt idx="20">
                  <c:v>0.41626388744077625</c:v>
                </c:pt>
                <c:pt idx="21">
                  <c:v>0.42114703395008135</c:v>
                </c:pt>
                <c:pt idx="22">
                  <c:v>0.42614264607607172</c:v>
                </c:pt>
                <c:pt idx="23">
                  <c:v>0.43125451267969434</c:v>
                </c:pt>
                <c:pt idx="24">
                  <c:v>0.43648658666041285</c:v>
                </c:pt>
                <c:pt idx="25">
                  <c:v>0.44184299332463117</c:v>
                </c:pt>
                <c:pt idx="26">
                  <c:v>0.44732803921363395</c:v>
                </c:pt>
                <c:pt idx="27">
                  <c:v>0.45294622141369262</c:v>
                </c:pt>
                <c:pt idx="28">
                  <c:v>0.45870223737114885</c:v>
                </c:pt>
                <c:pt idx="29">
                  <c:v>0.46460099523518233</c:v>
                </c:pt>
                <c:pt idx="30">
                  <c:v>0.47064762475053079</c:v>
                </c:pt>
                <c:pt idx="31">
                  <c:v>0.47684748872154481</c:v>
                </c:pt>
                <c:pt idx="32">
                  <c:v>0.48320619506753848</c:v>
                </c:pt>
                <c:pt idx="33">
                  <c:v>0.48972960948727751</c:v>
                </c:pt>
                <c:pt idx="34">
                  <c:v>0.49642386874746525</c:v>
                </c:pt>
                <c:pt idx="35">
                  <c:v>0.50329539460603745</c:v>
                </c:pt>
                <c:pt idx="36">
                  <c:v>0.51035090837568764</c:v>
                </c:pt>
                <c:pt idx="37">
                  <c:v>0.51759744612600656</c:v>
                </c:pt>
                <c:pt idx="38">
                  <c:v>0.52504237451354174</c:v>
                </c:pt>
                <c:pt idx="39">
                  <c:v>0.53269340721747682</c:v>
                </c:pt>
                <c:pt idx="40">
                  <c:v>0.54055862194392423</c:v>
                </c:pt>
                <c:pt idx="41">
                  <c:v>0.54864647794328303</c:v>
                </c:pt>
                <c:pt idx="42">
                  <c:v>0.55696583396184707</c:v>
                </c:pt>
                <c:pt idx="43">
                  <c:v>0.56552596651978249</c:v>
                </c:pt>
                <c:pt idx="44">
                  <c:v>0.57433658837135371</c:v>
                </c:pt>
                <c:pt idx="45">
                  <c:v>0.58340786695823998</c:v>
                </c:pt>
                <c:pt idx="46">
                  <c:v>0.59275044261086496</c:v>
                </c:pt>
                <c:pt idx="47">
                  <c:v>0.60237544618336114</c:v>
                </c:pt>
                <c:pt idx="48">
                  <c:v>0.61229451572197302</c:v>
                </c:pt>
                <c:pt idx="49">
                  <c:v>0.62251981166047199</c:v>
                </c:pt>
                <c:pt idx="50">
                  <c:v>0.63306402990474064</c:v>
                </c:pt>
                <c:pt idx="51">
                  <c:v>0.64394041200608965</c:v>
                </c:pt>
                <c:pt idx="52">
                  <c:v>0.65516275142167535</c:v>
                </c:pt>
                <c:pt idx="53">
                  <c:v>0.66674539461137061</c:v>
                </c:pt>
                <c:pt idx="54">
                  <c:v>0.67870323541204258</c:v>
                </c:pt>
                <c:pt idx="55">
                  <c:v>0.6910517007480651</c:v>
                </c:pt>
                <c:pt idx="56">
                  <c:v>0.70380672526299737</c:v>
                </c:pt>
                <c:pt idx="57">
                  <c:v>0.71698471186925616</c:v>
                </c:pt>
                <c:pt idx="58">
                  <c:v>0.73060247448199744</c:v>
                </c:pt>
                <c:pt idx="59">
                  <c:v>0.74467715829507131</c:v>
                </c:pt>
                <c:pt idx="60">
                  <c:v>0.75922613182627985</c:v>
                </c:pt>
                <c:pt idx="61">
                  <c:v>0.77426684355074971</c:v>
                </c:pt>
                <c:pt idx="62">
                  <c:v>0.78981663418492754</c:v>
                </c:pt>
                <c:pt idx="63">
                  <c:v>0.80589249349189163</c:v>
                </c:pt>
                <c:pt idx="64">
                  <c:v>0.82251074774125776</c:v>
                </c:pt>
                <c:pt idx="65">
                  <c:v>0.83968666053625707</c:v>
                </c:pt>
                <c:pt idx="66">
                  <c:v>0.85743392544460872</c:v>
                </c:pt>
                <c:pt idx="67">
                  <c:v>0.87576402352470484</c:v>
                </c:pt>
                <c:pt idx="68">
                  <c:v>0.89468541215976272</c:v>
                </c:pt>
                <c:pt idx="69">
                  <c:v>0.91420250327510111</c:v>
                </c:pt>
                <c:pt idx="70">
                  <c:v>0.93431437862299604</c:v>
                </c:pt>
                <c:pt idx="71">
                  <c:v>0.95501317690379806</c:v>
                </c:pt>
                <c:pt idx="72">
                  <c:v>0.97628207149941393</c:v>
                </c:pt>
                <c:pt idx="73">
                  <c:v>0.99809273790228314</c:v>
                </c:pt>
                <c:pt idx="74">
                  <c:v>1.0204021858629939</c:v>
                </c:pt>
                <c:pt idx="75">
                  <c:v>1.0431488022083306</c:v>
                </c:pt>
                <c:pt idx="76">
                  <c:v>1.0662474157060513</c:v>
                </c:pt>
                <c:pt idx="77">
                  <c:v>1.08958315516763</c:v>
                </c:pt>
                <c:pt idx="78">
                  <c:v>1.1130038268773408</c:v>
                </c:pt>
                <c:pt idx="79">
                  <c:v>1.1363104895912974</c:v>
                </c:pt>
                <c:pt idx="80">
                  <c:v>1.1592458595400146</c:v>
                </c:pt>
                <c:pt idx="81">
                  <c:v>1.1814801432319317</c:v>
                </c:pt>
                <c:pt idx="82">
                  <c:v>1.2025938885860312</c:v>
                </c:pt>
                <c:pt idx="83">
                  <c:v>1.2220574922156267</c:v>
                </c:pt>
                <c:pt idx="84">
                  <c:v>1.2392071462292635</c:v>
                </c:pt>
                <c:pt idx="85">
                  <c:v>1.2532173188869593</c:v>
                </c:pt>
                <c:pt idx="86">
                  <c:v>1.2630704381527222</c:v>
                </c:pt>
                <c:pt idx="87">
                  <c:v>1.2675254204652169</c:v>
                </c:pt>
                <c:pt idx="88">
                  <c:v>1.2650882268121435</c:v>
                </c:pt>
                <c:pt idx="89">
                  <c:v>1.2539899096369305</c:v>
                </c:pt>
                <c:pt idx="90">
                  <c:v>1.2321807486942038</c:v>
                </c:pt>
                <c:pt idx="91">
                  <c:v>1.1973529604951061</c:v>
                </c:pt>
                <c:pt idx="92">
                  <c:v>1.1470085319423655</c:v>
                </c:pt>
                <c:pt idx="93">
                  <c:v>1.0785915668211403</c:v>
                </c:pt>
                <c:pt idx="94">
                  <c:v>0.98970355185361836</c:v>
                </c:pt>
                <c:pt idx="95">
                  <c:v>0.87841137843291595</c:v>
                </c:pt>
                <c:pt idx="96">
                  <c:v>0.74363784913441655</c:v>
                </c:pt>
                <c:pt idx="97">
                  <c:v>0.58559129720084679</c:v>
                </c:pt>
                <c:pt idx="98">
                  <c:v>0.4061501177327595</c:v>
                </c:pt>
                <c:pt idx="99">
                  <c:v>0.20908497723241853</c:v>
                </c:pt>
                <c:pt idx="100">
                  <c:v>0.20704289714336366</c:v>
                </c:pt>
                <c:pt idx="101">
                  <c:v>0.20499960929124558</c:v>
                </c:pt>
                <c:pt idx="102">
                  <c:v>0.20295512016208525</c:v>
                </c:pt>
                <c:pt idx="103">
                  <c:v>0.20090943625660157</c:v>
                </c:pt>
                <c:pt idx="104">
                  <c:v>0.19886256409015088</c:v>
                </c:pt>
                <c:pt idx="105">
                  <c:v>0.19681451019266516</c:v>
                </c:pt>
                <c:pt idx="106">
                  <c:v>0.19476528110859204</c:v>
                </c:pt>
                <c:pt idx="107">
                  <c:v>0.19271488339683196</c:v>
                </c:pt>
                <c:pt idx="108">
                  <c:v>0.19066332363067637</c:v>
                </c:pt>
                <c:pt idx="109">
                  <c:v>0.18861060839774563</c:v>
                </c:pt>
                <c:pt idx="110">
                  <c:v>0.18655674429992594</c:v>
                </c:pt>
                <c:pt idx="111">
                  <c:v>0.18450173795330629</c:v>
                </c:pt>
                <c:pt idx="112">
                  <c:v>0.18244559598811519</c:v>
                </c:pt>
                <c:pt idx="113">
                  <c:v>0.18038832504865712</c:v>
                </c:pt>
                <c:pt idx="114">
                  <c:v>0.17832993179324724</c:v>
                </c:pt>
                <c:pt idx="115">
                  <c:v>0.17627042289414852</c:v>
                </c:pt>
                <c:pt idx="116">
                  <c:v>0.17420980503750619</c:v>
                </c:pt>
                <c:pt idx="117">
                  <c:v>0.17214808492328254</c:v>
                </c:pt>
                <c:pt idx="118">
                  <c:v>0.17008526926519155</c:v>
                </c:pt>
                <c:pt idx="119">
                  <c:v>0.16802136479063343</c:v>
                </c:pt>
                <c:pt idx="120">
                  <c:v>0.16595637824062789</c:v>
                </c:pt>
                <c:pt idx="121">
                  <c:v>0.16389031636974824</c:v>
                </c:pt>
                <c:pt idx="122">
                  <c:v>0.16182318594605477</c:v>
                </c:pt>
                <c:pt idx="123">
                  <c:v>0.15975499375102625</c:v>
                </c:pt>
                <c:pt idx="124">
                  <c:v>0.15768574657949455</c:v>
                </c:pt>
                <c:pt idx="125">
                  <c:v>0.15561545123957549</c:v>
                </c:pt>
                <c:pt idx="126">
                  <c:v>0.15354411455260111</c:v>
                </c:pt>
                <c:pt idx="127">
                  <c:v>0.15147174335305144</c:v>
                </c:pt>
                <c:pt idx="128">
                  <c:v>0.14939834448848552</c:v>
                </c:pt>
                <c:pt idx="129">
                  <c:v>0.14732392481947237</c:v>
                </c:pt>
                <c:pt idx="130">
                  <c:v>0.14524849121952213</c:v>
                </c:pt>
                <c:pt idx="131">
                  <c:v>0.14317205057501523</c:v>
                </c:pt>
                <c:pt idx="132">
                  <c:v>0.14109460978513363</c:v>
                </c:pt>
                <c:pt idx="133">
                  <c:v>0.13901617576179001</c:v>
                </c:pt>
                <c:pt idx="134">
                  <c:v>0.13693675542955683</c:v>
                </c:pt>
                <c:pt idx="135">
                  <c:v>0.13485635572559579</c:v>
                </c:pt>
                <c:pt idx="136">
                  <c:v>0.13277498359958662</c:v>
                </c:pt>
                <c:pt idx="137">
                  <c:v>0.13069264601365504</c:v>
                </c:pt>
                <c:pt idx="138">
                  <c:v>0.12860934994230142</c:v>
                </c:pt>
                <c:pt idx="139">
                  <c:v>0.12652510237232836</c:v>
                </c:pt>
                <c:pt idx="140">
                  <c:v>0.12443991030276781</c:v>
                </c:pt>
                <c:pt idx="141">
                  <c:v>0.12235378074480913</c:v>
                </c:pt>
                <c:pt idx="142">
                  <c:v>0.12026672072172535</c:v>
                </c:pt>
                <c:pt idx="143">
                  <c:v>0.1181787372688</c:v>
                </c:pt>
                <c:pt idx="144">
                  <c:v>0.11608983743325331</c:v>
                </c:pt>
                <c:pt idx="145">
                  <c:v>0.1140000282741683</c:v>
                </c:pt>
                <c:pt idx="146">
                  <c:v>0.11190931686241649</c:v>
                </c:pt>
                <c:pt idx="147">
                  <c:v>0.10981771028058314</c:v>
                </c:pt>
                <c:pt idx="148">
                  <c:v>0.1077252156228929</c:v>
                </c:pt>
                <c:pt idx="149">
                  <c:v>0.10563183999513341</c:v>
                </c:pt>
                <c:pt idx="150">
                  <c:v>0.10353759051458147</c:v>
                </c:pt>
                <c:pt idx="151">
                  <c:v>0.10144247430992602</c:v>
                </c:pt>
                <c:pt idx="152">
                  <c:v>9.9346498521192775E-2</c:v>
                </c:pt>
                <c:pt idx="153">
                  <c:v>9.7249670299667634E-2</c:v>
                </c:pt>
                <c:pt idx="154">
                  <c:v>9.5151996807819897E-2</c:v>
                </c:pt>
                <c:pt idx="155">
                  <c:v>9.3053485219225657E-2</c:v>
                </c:pt>
                <c:pt idx="156">
                  <c:v>9.0954142718490644E-2</c:v>
                </c:pt>
                <c:pt idx="157">
                  <c:v>8.8853976501172702E-2</c:v>
                </c:pt>
                <c:pt idx="158">
                  <c:v>8.6752993773703338E-2</c:v>
                </c:pt>
                <c:pt idx="159">
                  <c:v>8.4651201753311131E-2</c:v>
                </c:pt>
                <c:pt idx="160">
                  <c:v>8.2548607667942253E-2</c:v>
                </c:pt>
                <c:pt idx="161">
                  <c:v>8.0445218756182421E-2</c:v>
                </c:pt>
                <c:pt idx="162">
                  <c:v>7.8341042267177974E-2</c:v>
                </c:pt>
                <c:pt idx="163">
                  <c:v>7.6236085460556657E-2</c:v>
                </c:pt>
                <c:pt idx="164">
                  <c:v>7.4130355606348439E-2</c:v>
                </c:pt>
                <c:pt idx="165">
                  <c:v>7.2023859984905625E-2</c:v>
                </c:pt>
                <c:pt idx="166">
                  <c:v>6.9916605886823385E-2</c:v>
                </c:pt>
                <c:pt idx="167">
                  <c:v>6.7808600612858663E-2</c:v>
                </c:pt>
                <c:pt idx="168">
                  <c:v>6.569985147385092E-2</c:v>
                </c:pt>
                <c:pt idx="169">
                  <c:v>6.3590365790640688E-2</c:v>
                </c:pt>
                <c:pt idx="170">
                  <c:v>6.1480150893988943E-2</c:v>
                </c:pt>
                <c:pt idx="171">
                  <c:v>5.9369214124495619E-2</c:v>
                </c:pt>
                <c:pt idx="172">
                  <c:v>5.7257562832518399E-2</c:v>
                </c:pt>
                <c:pt idx="173">
                  <c:v>5.5145204378090874E-2</c:v>
                </c:pt>
                <c:pt idx="174">
                  <c:v>5.303214613084066E-2</c:v>
                </c:pt>
                <c:pt idx="175">
                  <c:v>5.0918395469907243E-2</c:v>
                </c:pt>
                <c:pt idx="176">
                  <c:v>4.8803959783858916E-2</c:v>
                </c:pt>
                <c:pt idx="177">
                  <c:v>4.6688846470611139E-2</c:v>
                </c:pt>
                <c:pt idx="178">
                  <c:v>4.4573062937342825E-2</c:v>
                </c:pt>
                <c:pt idx="179">
                  <c:v>4.2456616600413347E-2</c:v>
                </c:pt>
                <c:pt idx="180">
                  <c:v>4.0339514885279197E-2</c:v>
                </c:pt>
                <c:pt idx="181">
                  <c:v>3.8221765226410111E-2</c:v>
                </c:pt>
                <c:pt idx="182">
                  <c:v>3.6103375067205387E-2</c:v>
                </c:pt>
                <c:pt idx="183">
                  <c:v>3.398435185990982E-2</c:v>
                </c:pt>
                <c:pt idx="184">
                  <c:v>3.1864703065528584E-2</c:v>
                </c:pt>
                <c:pt idx="185">
                  <c:v>2.9744436153743805E-2</c:v>
                </c:pt>
                <c:pt idx="186">
                  <c:v>2.7623558602828953E-2</c:v>
                </c:pt>
                <c:pt idx="187">
                  <c:v>2.5502077899564001E-2</c:v>
                </c:pt>
                <c:pt idx="188">
                  <c:v>2.3380001539150125E-2</c:v>
                </c:pt>
                <c:pt idx="189">
                  <c:v>2.1257337025124189E-2</c:v>
                </c:pt>
                <c:pt idx="190">
                  <c:v>1.9134091869273045E-2</c:v>
                </c:pt>
                <c:pt idx="191">
                  <c:v>1.7010273591547696E-2</c:v>
                </c:pt>
                <c:pt idx="192">
                  <c:v>1.4885889719977089E-2</c:v>
                </c:pt>
                <c:pt idx="193">
                  <c:v>1.2760947790581175E-2</c:v>
                </c:pt>
                <c:pt idx="194">
                  <c:v>1.063545534728544E-2</c:v>
                </c:pt>
                <c:pt idx="195">
                  <c:v>8.5094199418334054E-3</c:v>
                </c:pt>
                <c:pt idx="196">
                  <c:v>6.3828491336996064E-3</c:v>
                </c:pt>
                <c:pt idx="197">
                  <c:v>4.2557504900025932E-3</c:v>
                </c:pt>
                <c:pt idx="198">
                  <c:v>2.1281315854175292E-3</c:v>
                </c:pt>
                <c:pt idx="199">
                  <c:v>2.088359600295917E-12</c:v>
                </c:pt>
                <c:pt idx="200">
                  <c:v>-2.1286366704601502E-3</c:v>
                </c:pt>
                <c:pt idx="201">
                  <c:v>-4.2577708354089444E-3</c:v>
                </c:pt>
                <c:pt idx="202">
                  <c:v>-6.3873948887353E-3</c:v>
                </c:pt>
                <c:pt idx="203">
                  <c:v>-8.5175012192995891E-3</c:v>
                </c:pt>
                <c:pt idx="204">
                  <c:v>-1.0648082208934269E-2</c:v>
                </c:pt>
                <c:pt idx="205">
                  <c:v>-1.2779130232532673E-2</c:v>
                </c:pt>
                <c:pt idx="206">
                  <c:v>-1.4910637658137984E-2</c:v>
                </c:pt>
                <c:pt idx="207">
                  <c:v>-1.7042596847032389E-2</c:v>
                </c:pt>
                <c:pt idx="208">
                  <c:v>-1.9175000153826397E-2</c:v>
                </c:pt>
                <c:pt idx="209">
                  <c:v>-2.1307839926548392E-2</c:v>
                </c:pt>
                <c:pt idx="210">
                  <c:v>-2.3441108506734299E-2</c:v>
                </c:pt>
                <c:pt idx="211">
                  <c:v>-2.5574798229517456E-2</c:v>
                </c:pt>
                <c:pt idx="212">
                  <c:v>-2.7708901423718714E-2</c:v>
                </c:pt>
                <c:pt idx="213">
                  <c:v>-2.9843410411936597E-2</c:v>
                </c:pt>
                <c:pt idx="214">
                  <c:v>-3.1978317510637705E-2</c:v>
                </c:pt>
                <c:pt idx="215">
                  <c:v>-3.4113615030247312E-2</c:v>
                </c:pt>
                <c:pt idx="216">
                  <c:v>-3.6249295275240047E-2</c:v>
                </c:pt>
                <c:pt idx="217">
                  <c:v>-3.8385350544230812E-2</c:v>
                </c:pt>
                <c:pt idx="218">
                  <c:v>-4.0521773130065816E-2</c:v>
                </c:pt>
                <c:pt idx="219">
                  <c:v>-4.2658555319913805E-2</c:v>
                </c:pt>
                <c:pt idx="220">
                  <c:v>-4.4795689395357385E-2</c:v>
                </c:pt>
                <c:pt idx="221">
                  <c:v>-4.693316763248459E-2</c:v>
                </c:pt>
                <c:pt idx="222">
                  <c:v>-4.9070982301980551E-2</c:v>
                </c:pt>
                <c:pt idx="223">
                  <c:v>-5.1209125669219271E-2</c:v>
                </c:pt>
                <c:pt idx="224">
                  <c:v>-5.3347589994355689E-2</c:v>
                </c:pt>
                <c:pt idx="225">
                  <c:v>-5.5486367532417653E-2</c:v>
                </c:pt>
                <c:pt idx="226">
                  <c:v>-5.7625450533398348E-2</c:v>
                </c:pt>
                <c:pt idx="227">
                  <c:v>-5.9764831242348604E-2</c:v>
                </c:pt>
                <c:pt idx="228">
                  <c:v>-6.1904501899469423E-2</c:v>
                </c:pt>
                <c:pt idx="229">
                  <c:v>-6.4044454740204704E-2</c:v>
                </c:pt>
                <c:pt idx="230">
                  <c:v>-6.618468199533406E-2</c:v>
                </c:pt>
                <c:pt idx="231">
                  <c:v>-6.8325175891065681E-2</c:v>
                </c:pt>
                <c:pt idx="232">
                  <c:v>-7.0465928649129553E-2</c:v>
                </c:pt>
                <c:pt idx="233">
                  <c:v>-7.2606932486870501E-2</c:v>
                </c:pt>
                <c:pt idx="234">
                  <c:v>-7.4748179617341606E-2</c:v>
                </c:pt>
                <c:pt idx="235">
                  <c:v>-7.6889662249397639E-2</c:v>
                </c:pt>
                <c:pt idx="236">
                  <c:v>-7.9031372587788667E-2</c:v>
                </c:pt>
                <c:pt idx="237">
                  <c:v>-8.117330283325358E-2</c:v>
                </c:pt>
                <c:pt idx="238">
                  <c:v>-8.3315445182614148E-2</c:v>
                </c:pt>
                <c:pt idx="239">
                  <c:v>-8.5457791828868784E-2</c:v>
                </c:pt>
                <c:pt idx="240">
                  <c:v>-8.7600334961286455E-2</c:v>
                </c:pt>
                <c:pt idx="241">
                  <c:v>-8.9743066765501145E-2</c:v>
                </c:pt>
                <c:pt idx="242">
                  <c:v>-9.1885979423605796E-2</c:v>
                </c:pt>
                <c:pt idx="243">
                  <c:v>-9.4029065114246774E-2</c:v>
                </c:pt>
                <c:pt idx="244">
                  <c:v>-9.6172316012718334E-2</c:v>
                </c:pt>
                <c:pt idx="245">
                  <c:v>-9.8315724291057144E-2</c:v>
                </c:pt>
                <c:pt idx="246">
                  <c:v>-0.10045928211813691</c:v>
                </c:pt>
                <c:pt idx="247">
                  <c:v>-0.1026029816597631</c:v>
                </c:pt>
                <c:pt idx="248">
                  <c:v>-0.10474681507876792</c:v>
                </c:pt>
                <c:pt idx="249">
                  <c:v>-0.10689077453510505</c:v>
                </c:pt>
                <c:pt idx="250">
                  <c:v>-0.10903485218594462</c:v>
                </c:pt>
                <c:pt idx="251">
                  <c:v>-0.1111790401857686</c:v>
                </c:pt>
                <c:pt idx="252">
                  <c:v>-0.11332333068646569</c:v>
                </c:pt>
                <c:pt idx="253">
                  <c:v>-0.11546771583742661</c:v>
                </c:pt>
                <c:pt idx="254">
                  <c:v>-0.11761218778563952</c:v>
                </c:pt>
                <c:pt idx="255">
                  <c:v>-0.11975673867578548</c:v>
                </c:pt>
                <c:pt idx="256">
                  <c:v>-0.12190136065033377</c:v>
                </c:pt>
                <c:pt idx="257">
                  <c:v>-0.12404604584963752</c:v>
                </c:pt>
                <c:pt idx="258">
                  <c:v>-0.1261907864120293</c:v>
                </c:pt>
                <c:pt idx="259">
                  <c:v>-0.12833557447391694</c:v>
                </c:pt>
                <c:pt idx="260">
                  <c:v>-0.130480402169879</c:v>
                </c:pt>
                <c:pt idx="261">
                  <c:v>-0.13262526163276089</c:v>
                </c:pt>
                <c:pt idx="262">
                  <c:v>-0.13477014499377055</c:v>
                </c:pt>
                <c:pt idx="263">
                  <c:v>-0.13691504438257432</c:v>
                </c:pt>
                <c:pt idx="264">
                  <c:v>-0.13905995192739315</c:v>
                </c:pt>
                <c:pt idx="265">
                  <c:v>-0.14120485975509842</c:v>
                </c:pt>
                <c:pt idx="266">
                  <c:v>-0.14334975999130806</c:v>
                </c:pt>
                <c:pt idx="267">
                  <c:v>-0.14549464476048268</c:v>
                </c:pt>
                <c:pt idx="268">
                  <c:v>-0.14763950618602156</c:v>
                </c:pt>
                <c:pt idx="269">
                  <c:v>-0.14978433639035971</c:v>
                </c:pt>
                <c:pt idx="270">
                  <c:v>-0.15192912749506279</c:v>
                </c:pt>
                <c:pt idx="271">
                  <c:v>-0.15407387162092406</c:v>
                </c:pt>
                <c:pt idx="272">
                  <c:v>-0.15621856088806096</c:v>
                </c:pt>
                <c:pt idx="273">
                  <c:v>-0.15836318741601099</c:v>
                </c:pt>
                <c:pt idx="274">
                  <c:v>-0.16050774332382839</c:v>
                </c:pt>
                <c:pt idx="275">
                  <c:v>-0.16265222073018021</c:v>
                </c:pt>
                <c:pt idx="276">
                  <c:v>-0.16479661175344307</c:v>
                </c:pt>
                <c:pt idx="277">
                  <c:v>-0.16694090851179944</c:v>
                </c:pt>
                <c:pt idx="278">
                  <c:v>-0.16908510312333411</c:v>
                </c:pt>
                <c:pt idx="279">
                  <c:v>-0.17122918770613069</c:v>
                </c:pt>
                <c:pt idx="280">
                  <c:v>-0.17337315437836803</c:v>
                </c:pt>
                <c:pt idx="281">
                  <c:v>-0.17551699525841699</c:v>
                </c:pt>
                <c:pt idx="282">
                  <c:v>-0.17766070246493657</c:v>
                </c:pt>
                <c:pt idx="283">
                  <c:v>-0.17980426811697056</c:v>
                </c:pt>
                <c:pt idx="284">
                  <c:v>-0.1819476843340444</c:v>
                </c:pt>
                <c:pt idx="285">
                  <c:v>-0.18409094323626116</c:v>
                </c:pt>
                <c:pt idx="286">
                  <c:v>-0.1862340369443983</c:v>
                </c:pt>
                <c:pt idx="287">
                  <c:v>-0.18837695758000442</c:v>
                </c:pt>
                <c:pt idx="288">
                  <c:v>-0.19051969726549553</c:v>
                </c:pt>
                <c:pt idx="289">
                  <c:v>-0.1926622481242514</c:v>
                </c:pt>
                <c:pt idx="290">
                  <c:v>-0.19480460228071239</c:v>
                </c:pt>
                <c:pt idx="291">
                  <c:v>-0.19694675186047594</c:v>
                </c:pt>
                <c:pt idx="292">
                  <c:v>-0.19908868899039253</c:v>
                </c:pt>
                <c:pt idx="293">
                  <c:v>-0.20123040579866272</c:v>
                </c:pt>
                <c:pt idx="294">
                  <c:v>-0.20337189441493331</c:v>
                </c:pt>
                <c:pt idx="295">
                  <c:v>-0.20551314697039377</c:v>
                </c:pt>
                <c:pt idx="296">
                  <c:v>-0.20765415559787254</c:v>
                </c:pt>
                <c:pt idx="297">
                  <c:v>-0.20979491243193352</c:v>
                </c:pt>
                <c:pt idx="298">
                  <c:v>-0.21193540960897239</c:v>
                </c:pt>
                <c:pt idx="299">
                  <c:v>-0.21407563927153098</c:v>
                </c:pt>
                <c:pt idx="300">
                  <c:v>-0.42541505132800228</c:v>
                </c:pt>
                <c:pt idx="301">
                  <c:v>-0.62649678157907218</c:v>
                </c:pt>
                <c:pt idx="302">
                  <c:v>-0.8108706406784455</c:v>
                </c:pt>
                <c:pt idx="303">
                  <c:v>-0.97378520465368734</c:v>
                </c:pt>
                <c:pt idx="304">
                  <c:v>-1.112464225941348</c:v>
                </c:pt>
                <c:pt idx="305">
                  <c:v>-1.2260359784727144</c:v>
                </c:pt>
                <c:pt idx="306">
                  <c:v>-1.3152100223293071</c:v>
                </c:pt>
                <c:pt idx="307">
                  <c:v>-1.3818312601777289</c:v>
                </c:pt>
                <c:pt idx="308">
                  <c:v>-1.428426571375411</c:v>
                </c:pt>
                <c:pt idx="309">
                  <c:v>-1.4578187617402556</c:v>
                </c:pt>
                <c:pt idx="310">
                  <c:v>-1.4728398478904421</c:v>
                </c:pt>
                <c:pt idx="311">
                  <c:v>-1.4761442803534159</c:v>
                </c:pt>
                <c:pt idx="312">
                  <c:v>-1.4701056410742475</c:v>
                </c:pt>
                <c:pt idx="313">
                  <c:v>-1.4567747028382687</c:v>
                </c:pt>
                <c:pt idx="314">
                  <c:v>-1.4378779318523127</c:v>
                </c:pt>
                <c:pt idx="315">
                  <c:v>-1.4148397038213718</c:v>
                </c:pt>
                <c:pt idx="316">
                  <c:v>-1.3888162668278115</c:v>
                </c:pt>
                <c:pt idx="317">
                  <c:v>-1.3607336370142382</c:v>
                </c:pt>
                <c:pt idx="318">
                  <c:v>-1.3313247698895629</c:v>
                </c:pt>
                <c:pt idx="319">
                  <c:v>-1.3011635378707358</c:v>
                </c:pt>
                <c:pt idx="320">
                  <c:v>-1.2706944512106326</c:v>
                </c:pt>
                <c:pt idx="321">
                  <c:v>-1.2402578997700555</c:v>
                </c:pt>
                <c:pt idx="322">
                  <c:v>-1.2101111524619668</c:v>
                </c:pt>
                <c:pt idx="323">
                  <c:v>-1.1804455695314011</c:v>
                </c:pt>
                <c:pt idx="324">
                  <c:v>-1.1514005575072275</c:v>
                </c:pt>
                <c:pt idx="325">
                  <c:v>-1.1230747915392345</c:v>
                </c:pt>
                <c:pt idx="326">
                  <c:v>-1.0955351847627628</c:v>
                </c:pt>
                <c:pt idx="327">
                  <c:v>-1.0688240229789101</c:v>
                </c:pt>
                <c:pt idx="328">
                  <c:v>-1.0429646185700354</c:v>
                </c:pt>
                <c:pt idx="329">
                  <c:v>-1.0179657770448907</c:v>
                </c:pt>
                <c:pt idx="330">
                  <c:v>-0.99382531598676227</c:v>
                </c:pt>
                <c:pt idx="331">
                  <c:v>-0.97053283038160132</c:v>
                </c:pt>
                <c:pt idx="332">
                  <c:v>-0.94807186012078004</c:v>
                </c:pt>
                <c:pt idx="333">
                  <c:v>-0.92642158416019116</c:v>
                </c:pt>
                <c:pt idx="334">
                  <c:v>-0.90555814043381599</c:v>
                </c:pt>
                <c:pt idx="335">
                  <c:v>-0.88545565021106198</c:v>
                </c:pt>
                <c:pt idx="336">
                  <c:v>-0.86608700927350435</c:v>
                </c:pt>
                <c:pt idx="337">
                  <c:v>-0.84742449529968422</c:v>
                </c:pt>
                <c:pt idx="338">
                  <c:v>-0.82944023053698979</c:v>
                </c:pt>
                <c:pt idx="339">
                  <c:v>-0.81210653067055272</c:v>
                </c:pt>
                <c:pt idx="340">
                  <c:v>-0.7953961643334837</c:v>
                </c:pt>
                <c:pt idx="341">
                  <c:v>-0.77928254258841823</c:v>
                </c:pt>
                <c:pt idx="342">
                  <c:v>-0.76373985366564634</c:v>
                </c:pt>
                <c:pt idx="343">
                  <c:v>-0.74874315504399525</c:v>
                </c:pt>
                <c:pt idx="344">
                  <c:v>-0.7342684324295613</c:v>
                </c:pt>
                <c:pt idx="345">
                  <c:v>-0.72029263318395853</c:v>
                </c:pt>
                <c:pt idx="346">
                  <c:v>-0.70679368016712396</c:v>
                </c:pt>
                <c:pt idx="347">
                  <c:v>-0.69375047070251861</c:v>
                </c:pt>
                <c:pt idx="348">
                  <c:v>-0.6811428643758346</c:v>
                </c:pt>
                <c:pt idx="349">
                  <c:v>-0.66895166258775718</c:v>
                </c:pt>
                <c:pt idx="350">
                  <c:v>-0.65715858215403355</c:v>
                </c:pt>
                <c:pt idx="351">
                  <c:v>-0.64574622474826182</c:v>
                </c:pt>
                <c:pt idx="352">
                  <c:v>-0.63469804358768422</c:v>
                </c:pt>
                <c:pt idx="353">
                  <c:v>-0.62399830844870519</c:v>
                </c:pt>
                <c:pt idx="354">
                  <c:v>-0.61363206985015395</c:v>
                </c:pt>
                <c:pt idx="355">
                  <c:v>-0.60358512304517131</c:v>
                </c:pt>
                <c:pt idx="356">
                  <c:v>-0.59384397230653552</c:v>
                </c:pt>
                <c:pt idx="357">
                  <c:v>-0.58439579586687573</c:v>
                </c:pt>
                <c:pt idx="358">
                  <c:v>-0.57522841177792161</c:v>
                </c:pt>
                <c:pt idx="359">
                  <c:v>-0.56633024487640593</c:v>
                </c:pt>
                <c:pt idx="360">
                  <c:v>-0.55769029498425282</c:v>
                </c:pt>
                <c:pt idx="361">
                  <c:v>-0.5492981064239153</c:v>
                </c:pt>
                <c:pt idx="362">
                  <c:v>-0.54114373889343881</c:v>
                </c:pt>
                <c:pt idx="363">
                  <c:v>-0.53321773971792852</c:v>
                </c:pt>
                <c:pt idx="364">
                  <c:v>-0.52551111747283585</c:v>
                </c:pt>
                <c:pt idx="365">
                  <c:v>-0.51801531695849845</c:v>
                </c:pt>
                <c:pt idx="366">
                  <c:v>-0.51072219549357201</c:v>
                </c:pt>
                <c:pt idx="367">
                  <c:v>-0.50362400048649325</c:v>
                </c:pt>
                <c:pt idx="368">
                  <c:v>-0.49671334823821867</c:v>
                </c:pt>
                <c:pt idx="369">
                  <c:v>-0.48998320392562028</c:v>
                </c:pt>
                <c:pt idx="370">
                  <c:v>-0.48342686271265212</c:v>
                </c:pt>
                <c:pt idx="371">
                  <c:v>-0.47703793193535049</c:v>
                </c:pt>
                <c:pt idx="372">
                  <c:v>-0.4708103143066335</c:v>
                </c:pt>
                <c:pt idx="373">
                  <c:v>-0.46473819208746925</c:v>
                </c:pt>
                <c:pt idx="374">
                  <c:v>-0.4588160121721232</c:v>
                </c:pt>
                <c:pt idx="375">
                  <c:v>-0.45303847203672282</c:v>
                </c:pt>
                <c:pt idx="376">
                  <c:v>-0.44740050650217472</c:v>
                </c:pt>
                <c:pt idx="377">
                  <c:v>-0.44189727526445027</c:v>
                </c:pt>
                <c:pt idx="378">
                  <c:v>-0.43652415114735549</c:v>
                </c:pt>
                <c:pt idx="379">
                  <c:v>-0.43127670903504839</c:v>
                </c:pt>
                <c:pt idx="380">
                  <c:v>-0.42615071544374006</c:v>
                </c:pt>
                <c:pt idx="381">
                  <c:v>-0.42114211869417167</c:v>
                </c:pt>
                <c:pt idx="382">
                  <c:v>-0.41624703964856891</c:v>
                </c:pt>
                <c:pt idx="383">
                  <c:v>-0.41146176297783971</c:v>
                </c:pt>
                <c:pt idx="384">
                  <c:v>-0.40678272892676087</c:v>
                </c:pt>
                <c:pt idx="385">
                  <c:v>-0.4022065255468158</c:v>
                </c:pt>
                <c:pt idx="386">
                  <c:v>-0.39772988136816412</c:v>
                </c:pt>
                <c:pt idx="387">
                  <c:v>-0.39334965848396475</c:v>
                </c:pt>
                <c:pt idx="388">
                  <c:v>-0.38906284602192254</c:v>
                </c:pt>
                <c:pt idx="389">
                  <c:v>-0.38486655397948816</c:v>
                </c:pt>
                <c:pt idx="390">
                  <c:v>-0.3807580074006166</c:v>
                </c:pt>
                <c:pt idx="391">
                  <c:v>-0.3767345408733781</c:v>
                </c:pt>
                <c:pt idx="392">
                  <c:v>-0.37279359332902134</c:v>
                </c:pt>
                <c:pt idx="393">
                  <c:v>-0.36893270312432064</c:v>
                </c:pt>
                <c:pt idx="394">
                  <c:v>-0.3651495033901877</c:v>
                </c:pt>
                <c:pt idx="395">
                  <c:v>-0.36144171763061261</c:v>
                </c:pt>
                <c:pt idx="396">
                  <c:v>-0.35780715555701031</c:v>
                </c:pt>
                <c:pt idx="397">
                  <c:v>-0.35424370914399794</c:v>
                </c:pt>
                <c:pt idx="39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0DFD-46CD-B556-58D6E169B6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6597816"/>
        <c:axId val="186598208"/>
      </c:scatterChart>
      <c:valAx>
        <c:axId val="186597816"/>
        <c:scaling>
          <c:orientation val="minMax"/>
          <c:max val="2.1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8208"/>
        <c:crossesAt val="0"/>
        <c:crossBetween val="midCat"/>
        <c:majorUnit val="0.5"/>
        <c:minorUnit val="0.25"/>
      </c:valAx>
      <c:valAx>
        <c:axId val="186598208"/>
        <c:scaling>
          <c:orientation val="minMax"/>
          <c:max val="1.5"/>
          <c:min val="-1.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layout>
            <c:manualLayout>
              <c:xMode val="edge"/>
              <c:yMode val="edge"/>
              <c:x val="0"/>
              <c:y val="0.371815579081617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7816"/>
        <c:crossesAt val="0"/>
        <c:crossBetween val="midCat"/>
        <c:majorUnit val="0.5"/>
        <c:minorUnit val="0.2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 sans Freinage'!$C$27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 sans Freinage'!$B$128:$B$526</c:f>
              <c:numCache>
                <c:formatCode>General</c:formatCode>
                <c:ptCount val="399"/>
                <c:pt idx="0">
                  <c:v>0</c:v>
                </c:pt>
                <c:pt idx="1">
                  <c:v>1.0000000000000009E-2</c:v>
                </c:pt>
                <c:pt idx="2">
                  <c:v>2.0000000000000018E-2</c:v>
                </c:pt>
                <c:pt idx="3">
                  <c:v>3.0000000000000027E-2</c:v>
                </c:pt>
                <c:pt idx="4">
                  <c:v>4.0000000000000036E-2</c:v>
                </c:pt>
                <c:pt idx="5">
                  <c:v>5.0000000000000044E-2</c:v>
                </c:pt>
                <c:pt idx="6">
                  <c:v>6.0000000000000053E-2</c:v>
                </c:pt>
                <c:pt idx="7">
                  <c:v>6.9999999999999951E-2</c:v>
                </c:pt>
                <c:pt idx="8">
                  <c:v>7.999999999999996E-2</c:v>
                </c:pt>
                <c:pt idx="9">
                  <c:v>8.9999999999999969E-2</c:v>
                </c:pt>
                <c:pt idx="10">
                  <c:v>9.9999999999999978E-2</c:v>
                </c:pt>
                <c:pt idx="11">
                  <c:v>0.10999999999999999</c:v>
                </c:pt>
                <c:pt idx="12">
                  <c:v>0.12</c:v>
                </c:pt>
                <c:pt idx="13">
                  <c:v>0.13</c:v>
                </c:pt>
                <c:pt idx="14">
                  <c:v>0.14000000000000001</c:v>
                </c:pt>
                <c:pt idx="15">
                  <c:v>0.15000000000000002</c:v>
                </c:pt>
                <c:pt idx="16">
                  <c:v>0.16000000000000003</c:v>
                </c:pt>
                <c:pt idx="17">
                  <c:v>0.17000000000000004</c:v>
                </c:pt>
                <c:pt idx="18">
                  <c:v>0.18000000000000005</c:v>
                </c:pt>
                <c:pt idx="19">
                  <c:v>0.18999999999999995</c:v>
                </c:pt>
                <c:pt idx="20">
                  <c:v>0.19999999999999996</c:v>
                </c:pt>
                <c:pt idx="21">
                  <c:v>0.20999999999999996</c:v>
                </c:pt>
                <c:pt idx="22">
                  <c:v>0.21999999999999997</c:v>
                </c:pt>
                <c:pt idx="23">
                  <c:v>0.22999999999999998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0.28000000000000003</c:v>
                </c:pt>
                <c:pt idx="29">
                  <c:v>0.29000000000000004</c:v>
                </c:pt>
                <c:pt idx="30">
                  <c:v>0.30000000000000004</c:v>
                </c:pt>
                <c:pt idx="31">
                  <c:v>0.31000000000000005</c:v>
                </c:pt>
                <c:pt idx="32">
                  <c:v>0.31999999999999995</c:v>
                </c:pt>
                <c:pt idx="33">
                  <c:v>0.32999999999999996</c:v>
                </c:pt>
                <c:pt idx="34">
                  <c:v>0.33999999999999997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0.41000000000000003</c:v>
                </c:pt>
                <c:pt idx="42">
                  <c:v>0.42000000000000004</c:v>
                </c:pt>
                <c:pt idx="43">
                  <c:v>0.43000000000000005</c:v>
                </c:pt>
                <c:pt idx="44">
                  <c:v>0.43999999999999995</c:v>
                </c:pt>
                <c:pt idx="45">
                  <c:v>0.44999999999999996</c:v>
                </c:pt>
                <c:pt idx="46">
                  <c:v>0.45999999999999996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0.55000000000000004</c:v>
                </c:pt>
                <c:pt idx="56">
                  <c:v>0.56000000000000005</c:v>
                </c:pt>
                <c:pt idx="57">
                  <c:v>0.57000000000000095</c:v>
                </c:pt>
                <c:pt idx="58">
                  <c:v>0.58000000000000096</c:v>
                </c:pt>
                <c:pt idx="59">
                  <c:v>0.59000000000000097</c:v>
                </c:pt>
                <c:pt idx="60">
                  <c:v>0.60000000000000098</c:v>
                </c:pt>
                <c:pt idx="61">
                  <c:v>0.61000000000000099</c:v>
                </c:pt>
                <c:pt idx="62">
                  <c:v>0.62000000000000099</c:v>
                </c:pt>
                <c:pt idx="63">
                  <c:v>0.630000000000001</c:v>
                </c:pt>
                <c:pt idx="64">
                  <c:v>0.64000000000000101</c:v>
                </c:pt>
                <c:pt idx="65">
                  <c:v>0.65000000000000102</c:v>
                </c:pt>
                <c:pt idx="66">
                  <c:v>0.66000000000000103</c:v>
                </c:pt>
                <c:pt idx="67">
                  <c:v>0.67000000000000104</c:v>
                </c:pt>
                <c:pt idx="68">
                  <c:v>0.68000000000000105</c:v>
                </c:pt>
                <c:pt idx="69">
                  <c:v>0.69000000000000106</c:v>
                </c:pt>
                <c:pt idx="70">
                  <c:v>0.70000000000000107</c:v>
                </c:pt>
                <c:pt idx="71">
                  <c:v>0.71000000000000107</c:v>
                </c:pt>
                <c:pt idx="72">
                  <c:v>0.72000000000000097</c:v>
                </c:pt>
                <c:pt idx="73">
                  <c:v>0.73000000000000098</c:v>
                </c:pt>
                <c:pt idx="74">
                  <c:v>0.74000000000000099</c:v>
                </c:pt>
                <c:pt idx="75">
                  <c:v>0.750000000000001</c:v>
                </c:pt>
                <c:pt idx="76">
                  <c:v>0.76000000000000101</c:v>
                </c:pt>
                <c:pt idx="77">
                  <c:v>0.77000000000000102</c:v>
                </c:pt>
                <c:pt idx="78">
                  <c:v>0.78000000000000103</c:v>
                </c:pt>
                <c:pt idx="79">
                  <c:v>0.79000000000000103</c:v>
                </c:pt>
                <c:pt idx="80">
                  <c:v>0.80000000000000093</c:v>
                </c:pt>
                <c:pt idx="81">
                  <c:v>0.81000000000000094</c:v>
                </c:pt>
                <c:pt idx="82">
                  <c:v>0.82000000000000095</c:v>
                </c:pt>
                <c:pt idx="83">
                  <c:v>0.83000000000000096</c:v>
                </c:pt>
                <c:pt idx="84">
                  <c:v>0.84000000000000097</c:v>
                </c:pt>
                <c:pt idx="85">
                  <c:v>0.85000000000000098</c:v>
                </c:pt>
                <c:pt idx="86">
                  <c:v>0.86000000000000099</c:v>
                </c:pt>
                <c:pt idx="87">
                  <c:v>0.87000000000000099</c:v>
                </c:pt>
                <c:pt idx="88">
                  <c:v>0.880000000000001</c:v>
                </c:pt>
                <c:pt idx="89">
                  <c:v>0.89000000000000101</c:v>
                </c:pt>
                <c:pt idx="90">
                  <c:v>0.90000000000000102</c:v>
                </c:pt>
                <c:pt idx="91">
                  <c:v>0.91000000000000103</c:v>
                </c:pt>
                <c:pt idx="92">
                  <c:v>0.92000000000000104</c:v>
                </c:pt>
                <c:pt idx="93">
                  <c:v>0.93000000000000105</c:v>
                </c:pt>
                <c:pt idx="94">
                  <c:v>0.94000000000000095</c:v>
                </c:pt>
                <c:pt idx="95">
                  <c:v>0.95000000000000095</c:v>
                </c:pt>
                <c:pt idx="96">
                  <c:v>0.96000000000000096</c:v>
                </c:pt>
                <c:pt idx="97">
                  <c:v>0.97000000000000097</c:v>
                </c:pt>
                <c:pt idx="98">
                  <c:v>0.98000000000000098</c:v>
                </c:pt>
                <c:pt idx="99">
                  <c:v>0.99000000000000099</c:v>
                </c:pt>
                <c:pt idx="100">
                  <c:v>0.99009999999999998</c:v>
                </c:pt>
                <c:pt idx="101">
                  <c:v>0.99019999999999897</c:v>
                </c:pt>
                <c:pt idx="102">
                  <c:v>0.99029999999999807</c:v>
                </c:pt>
                <c:pt idx="103">
                  <c:v>0.99039999999999706</c:v>
                </c:pt>
                <c:pt idx="104">
                  <c:v>0.99049999999999605</c:v>
                </c:pt>
                <c:pt idx="105">
                  <c:v>0.99059999999999504</c:v>
                </c:pt>
                <c:pt idx="106">
                  <c:v>0.99069999999999403</c:v>
                </c:pt>
                <c:pt idx="107">
                  <c:v>0.99079999999999302</c:v>
                </c:pt>
                <c:pt idx="108">
                  <c:v>0.99089999999999212</c:v>
                </c:pt>
                <c:pt idx="109">
                  <c:v>0.99099999999999111</c:v>
                </c:pt>
                <c:pt idx="110">
                  <c:v>0.9910999999999901</c:v>
                </c:pt>
                <c:pt idx="111">
                  <c:v>0.99119999999998909</c:v>
                </c:pt>
                <c:pt idx="112">
                  <c:v>0.99129999999998808</c:v>
                </c:pt>
                <c:pt idx="113">
                  <c:v>0.99139999999998707</c:v>
                </c:pt>
                <c:pt idx="114">
                  <c:v>0.99149999999998617</c:v>
                </c:pt>
                <c:pt idx="115">
                  <c:v>0.99159999999998516</c:v>
                </c:pt>
                <c:pt idx="116">
                  <c:v>0.99169999999998415</c:v>
                </c:pt>
                <c:pt idx="117">
                  <c:v>0.99179999999998314</c:v>
                </c:pt>
                <c:pt idx="118">
                  <c:v>0.99189999999998213</c:v>
                </c:pt>
                <c:pt idx="119">
                  <c:v>0.99199999999998112</c:v>
                </c:pt>
                <c:pt idx="120">
                  <c:v>0.99209999999998022</c:v>
                </c:pt>
                <c:pt idx="121">
                  <c:v>0.99219999999997921</c:v>
                </c:pt>
                <c:pt idx="122">
                  <c:v>0.9922999999999782</c:v>
                </c:pt>
                <c:pt idx="123">
                  <c:v>0.99239999999997719</c:v>
                </c:pt>
                <c:pt idx="124">
                  <c:v>0.99249999999997618</c:v>
                </c:pt>
                <c:pt idx="125">
                  <c:v>0.99259999999997517</c:v>
                </c:pt>
                <c:pt idx="126">
                  <c:v>0.99269999999997427</c:v>
                </c:pt>
                <c:pt idx="127">
                  <c:v>0.99279999999997326</c:v>
                </c:pt>
                <c:pt idx="128">
                  <c:v>0.99289999999997225</c:v>
                </c:pt>
                <c:pt idx="129">
                  <c:v>0.99299999999997124</c:v>
                </c:pt>
                <c:pt idx="130">
                  <c:v>0.99309999999997023</c:v>
                </c:pt>
                <c:pt idx="131">
                  <c:v>0.99319999999996922</c:v>
                </c:pt>
                <c:pt idx="132">
                  <c:v>0.99329999999996832</c:v>
                </c:pt>
                <c:pt idx="133">
                  <c:v>0.99339999999996731</c:v>
                </c:pt>
                <c:pt idx="134">
                  <c:v>0.9934999999999663</c:v>
                </c:pt>
                <c:pt idx="135">
                  <c:v>0.99359999999996529</c:v>
                </c:pt>
                <c:pt idx="136">
                  <c:v>0.99369999999996428</c:v>
                </c:pt>
                <c:pt idx="137">
                  <c:v>0.99379999999996338</c:v>
                </c:pt>
                <c:pt idx="138">
                  <c:v>0.99389999999996237</c:v>
                </c:pt>
                <c:pt idx="139">
                  <c:v>0.99399999999996136</c:v>
                </c:pt>
                <c:pt idx="140">
                  <c:v>0.99409999999996035</c:v>
                </c:pt>
                <c:pt idx="141">
                  <c:v>0.99419999999995934</c:v>
                </c:pt>
                <c:pt idx="142">
                  <c:v>0.99429999999995833</c:v>
                </c:pt>
                <c:pt idx="143">
                  <c:v>0.99439999999995743</c:v>
                </c:pt>
                <c:pt idx="144">
                  <c:v>0.99449999999995642</c:v>
                </c:pt>
                <c:pt idx="145">
                  <c:v>0.99459999999995541</c:v>
                </c:pt>
                <c:pt idx="146">
                  <c:v>0.9946999999999544</c:v>
                </c:pt>
                <c:pt idx="147">
                  <c:v>0.99479999999995339</c:v>
                </c:pt>
                <c:pt idx="148">
                  <c:v>0.99489999999995238</c:v>
                </c:pt>
                <c:pt idx="149">
                  <c:v>0.99499999999995148</c:v>
                </c:pt>
                <c:pt idx="150">
                  <c:v>0.99509999999995047</c:v>
                </c:pt>
                <c:pt idx="151">
                  <c:v>0.99519999999994946</c:v>
                </c:pt>
                <c:pt idx="152">
                  <c:v>0.99529999999994845</c:v>
                </c:pt>
                <c:pt idx="153">
                  <c:v>0.99539999999994744</c:v>
                </c:pt>
                <c:pt idx="154">
                  <c:v>0.99549999999994643</c:v>
                </c:pt>
                <c:pt idx="155">
                  <c:v>0.99559999999994553</c:v>
                </c:pt>
                <c:pt idx="156">
                  <c:v>0.99569999999994452</c:v>
                </c:pt>
                <c:pt idx="157">
                  <c:v>0.99579999999994351</c:v>
                </c:pt>
                <c:pt idx="158">
                  <c:v>0.9958999999999425</c:v>
                </c:pt>
                <c:pt idx="159">
                  <c:v>0.99599999999994149</c:v>
                </c:pt>
                <c:pt idx="160">
                  <c:v>0.99609999999994048</c:v>
                </c:pt>
                <c:pt idx="161">
                  <c:v>0.99619999999993958</c:v>
                </c:pt>
                <c:pt idx="162">
                  <c:v>0.99629999999993857</c:v>
                </c:pt>
                <c:pt idx="163">
                  <c:v>0.99639999999993756</c:v>
                </c:pt>
                <c:pt idx="164">
                  <c:v>0.99649999999993655</c:v>
                </c:pt>
                <c:pt idx="165">
                  <c:v>0.99659999999993554</c:v>
                </c:pt>
                <c:pt idx="166">
                  <c:v>0.99669999999993453</c:v>
                </c:pt>
                <c:pt idx="167">
                  <c:v>0.99679999999993363</c:v>
                </c:pt>
                <c:pt idx="168">
                  <c:v>0.99689999999993262</c:v>
                </c:pt>
                <c:pt idx="169">
                  <c:v>0.99699999999993161</c:v>
                </c:pt>
                <c:pt idx="170">
                  <c:v>0.9970999999999306</c:v>
                </c:pt>
                <c:pt idx="171">
                  <c:v>0.99719999999992959</c:v>
                </c:pt>
                <c:pt idx="172">
                  <c:v>0.99729999999992869</c:v>
                </c:pt>
                <c:pt idx="173">
                  <c:v>0.99739999999992768</c:v>
                </c:pt>
                <c:pt idx="174">
                  <c:v>0.99749999999992667</c:v>
                </c:pt>
                <c:pt idx="175">
                  <c:v>0.99759999999992566</c:v>
                </c:pt>
                <c:pt idx="176">
                  <c:v>0.99769999999992465</c:v>
                </c:pt>
                <c:pt idx="177">
                  <c:v>0.99779999999992364</c:v>
                </c:pt>
                <c:pt idx="178">
                  <c:v>0.99789999999992274</c:v>
                </c:pt>
                <c:pt idx="179">
                  <c:v>0.99799999999992173</c:v>
                </c:pt>
                <c:pt idx="180">
                  <c:v>0.99809999999992072</c:v>
                </c:pt>
                <c:pt idx="181">
                  <c:v>0.99819999999991971</c:v>
                </c:pt>
                <c:pt idx="182">
                  <c:v>0.9982999999999187</c:v>
                </c:pt>
                <c:pt idx="183">
                  <c:v>0.99839999999991769</c:v>
                </c:pt>
                <c:pt idx="184">
                  <c:v>0.99849999999991679</c:v>
                </c:pt>
                <c:pt idx="185">
                  <c:v>0.99859999999991578</c:v>
                </c:pt>
                <c:pt idx="186">
                  <c:v>0.99869999999991477</c:v>
                </c:pt>
                <c:pt idx="187">
                  <c:v>0.99879999999991376</c:v>
                </c:pt>
                <c:pt idx="188">
                  <c:v>0.99889999999991275</c:v>
                </c:pt>
                <c:pt idx="189">
                  <c:v>0.99899999999991174</c:v>
                </c:pt>
                <c:pt idx="190">
                  <c:v>0.99909999999991084</c:v>
                </c:pt>
                <c:pt idx="191">
                  <c:v>0.99919999999990983</c:v>
                </c:pt>
                <c:pt idx="192">
                  <c:v>0.99929999999990882</c:v>
                </c:pt>
                <c:pt idx="193">
                  <c:v>0.99939999999990781</c:v>
                </c:pt>
                <c:pt idx="194">
                  <c:v>0.9994999999999068</c:v>
                </c:pt>
                <c:pt idx="195">
                  <c:v>0.99959999999990579</c:v>
                </c:pt>
                <c:pt idx="196">
                  <c:v>0.99969999999990489</c:v>
                </c:pt>
                <c:pt idx="197">
                  <c:v>0.99979999999990388</c:v>
                </c:pt>
                <c:pt idx="198">
                  <c:v>0.99989999999990287</c:v>
                </c:pt>
                <c:pt idx="199">
                  <c:v>0.99999999999990186</c:v>
                </c:pt>
                <c:pt idx="200">
                  <c:v>1.000099999999901</c:v>
                </c:pt>
                <c:pt idx="201">
                  <c:v>1.0001999999998998</c:v>
                </c:pt>
                <c:pt idx="202">
                  <c:v>1.0002999999998989</c:v>
                </c:pt>
                <c:pt idx="203">
                  <c:v>1.000399999999898</c:v>
                </c:pt>
                <c:pt idx="204">
                  <c:v>1.0004999999998969</c:v>
                </c:pt>
                <c:pt idx="205">
                  <c:v>1.000599999999896</c:v>
                </c:pt>
                <c:pt idx="206">
                  <c:v>1.0006999999998949</c:v>
                </c:pt>
                <c:pt idx="207">
                  <c:v>1.000799999999894</c:v>
                </c:pt>
                <c:pt idx="208">
                  <c:v>1.0008999999998931</c:v>
                </c:pt>
                <c:pt idx="209">
                  <c:v>1.000999999999892</c:v>
                </c:pt>
                <c:pt idx="210">
                  <c:v>1.0010999999998911</c:v>
                </c:pt>
                <c:pt idx="211">
                  <c:v>1.00119999999989</c:v>
                </c:pt>
                <c:pt idx="212">
                  <c:v>1.0012999999998891</c:v>
                </c:pt>
                <c:pt idx="213">
                  <c:v>1.0013999999998879</c:v>
                </c:pt>
                <c:pt idx="214">
                  <c:v>1.001499999999887</c:v>
                </c:pt>
                <c:pt idx="215">
                  <c:v>1.0015999999998861</c:v>
                </c:pt>
                <c:pt idx="216">
                  <c:v>1.001699999999885</c:v>
                </c:pt>
                <c:pt idx="217">
                  <c:v>1.0017999999998841</c:v>
                </c:pt>
                <c:pt idx="218">
                  <c:v>1.001899999999883</c:v>
                </c:pt>
                <c:pt idx="219">
                  <c:v>1.0019999999998821</c:v>
                </c:pt>
                <c:pt idx="220">
                  <c:v>1.0020999999998812</c:v>
                </c:pt>
                <c:pt idx="221">
                  <c:v>1.0021999999998801</c:v>
                </c:pt>
                <c:pt idx="222">
                  <c:v>1.0022999999998792</c:v>
                </c:pt>
                <c:pt idx="223">
                  <c:v>1.0023999999998781</c:v>
                </c:pt>
                <c:pt idx="224">
                  <c:v>1.0024999999998772</c:v>
                </c:pt>
                <c:pt idx="225">
                  <c:v>1.0025999999998763</c:v>
                </c:pt>
                <c:pt idx="226">
                  <c:v>1.0026999999998751</c:v>
                </c:pt>
                <c:pt idx="227">
                  <c:v>1.0027999999998742</c:v>
                </c:pt>
                <c:pt idx="228">
                  <c:v>1.0028999999998731</c:v>
                </c:pt>
                <c:pt idx="229">
                  <c:v>1.0029999999998722</c:v>
                </c:pt>
                <c:pt idx="230">
                  <c:v>1.0030999999998713</c:v>
                </c:pt>
                <c:pt idx="231">
                  <c:v>1.0031999999998702</c:v>
                </c:pt>
                <c:pt idx="232">
                  <c:v>1.0032999999998693</c:v>
                </c:pt>
                <c:pt idx="233">
                  <c:v>1.0033999999998682</c:v>
                </c:pt>
                <c:pt idx="234">
                  <c:v>1.0034999999998673</c:v>
                </c:pt>
                <c:pt idx="235">
                  <c:v>1.0035999999998662</c:v>
                </c:pt>
                <c:pt idx="236">
                  <c:v>1.0036999999998653</c:v>
                </c:pt>
                <c:pt idx="237">
                  <c:v>1.0037999999998644</c:v>
                </c:pt>
                <c:pt idx="238">
                  <c:v>1.0038999999998632</c:v>
                </c:pt>
                <c:pt idx="239">
                  <c:v>1.0039999999998623</c:v>
                </c:pt>
                <c:pt idx="240">
                  <c:v>1.0040999999998612</c:v>
                </c:pt>
                <c:pt idx="241">
                  <c:v>1.0041999999998603</c:v>
                </c:pt>
                <c:pt idx="242">
                  <c:v>1.0042999999998594</c:v>
                </c:pt>
                <c:pt idx="243">
                  <c:v>1.0043999999998583</c:v>
                </c:pt>
                <c:pt idx="244">
                  <c:v>1.0044999999998574</c:v>
                </c:pt>
                <c:pt idx="245">
                  <c:v>1.0045999999998563</c:v>
                </c:pt>
                <c:pt idx="246">
                  <c:v>1.0046999999998554</c:v>
                </c:pt>
                <c:pt idx="247">
                  <c:v>1.0047999999998545</c:v>
                </c:pt>
                <c:pt idx="248">
                  <c:v>1.0048999999998534</c:v>
                </c:pt>
                <c:pt idx="249">
                  <c:v>1.0049999999998525</c:v>
                </c:pt>
                <c:pt idx="250">
                  <c:v>1.0050999999998513</c:v>
                </c:pt>
                <c:pt idx="251">
                  <c:v>1.0051999999998504</c:v>
                </c:pt>
                <c:pt idx="252">
                  <c:v>1.0052999999998495</c:v>
                </c:pt>
                <c:pt idx="253">
                  <c:v>1.0053999999998484</c:v>
                </c:pt>
                <c:pt idx="254">
                  <c:v>1.0054999999998475</c:v>
                </c:pt>
                <c:pt idx="255">
                  <c:v>1.0055999999998464</c:v>
                </c:pt>
                <c:pt idx="256">
                  <c:v>1.0056999999998455</c:v>
                </c:pt>
                <c:pt idx="257">
                  <c:v>1.0057999999998444</c:v>
                </c:pt>
                <c:pt idx="258">
                  <c:v>1.0058999999998435</c:v>
                </c:pt>
                <c:pt idx="259">
                  <c:v>1.0059999999998426</c:v>
                </c:pt>
                <c:pt idx="260">
                  <c:v>1.0060999999998415</c:v>
                </c:pt>
                <c:pt idx="261">
                  <c:v>1.0061999999998406</c:v>
                </c:pt>
                <c:pt idx="262">
                  <c:v>1.0062999999998394</c:v>
                </c:pt>
                <c:pt idx="263">
                  <c:v>1.0063999999998385</c:v>
                </c:pt>
                <c:pt idx="264">
                  <c:v>1.0064999999998376</c:v>
                </c:pt>
                <c:pt idx="265">
                  <c:v>1.0065999999998365</c:v>
                </c:pt>
                <c:pt idx="266">
                  <c:v>1.0066999999998356</c:v>
                </c:pt>
                <c:pt idx="267">
                  <c:v>1.0067999999998345</c:v>
                </c:pt>
                <c:pt idx="268">
                  <c:v>1.0068999999998336</c:v>
                </c:pt>
                <c:pt idx="269">
                  <c:v>1.0069999999998327</c:v>
                </c:pt>
                <c:pt idx="270">
                  <c:v>1.0070999999998316</c:v>
                </c:pt>
                <c:pt idx="271">
                  <c:v>1.0071999999998307</c:v>
                </c:pt>
                <c:pt idx="272">
                  <c:v>1.0072999999998296</c:v>
                </c:pt>
                <c:pt idx="273">
                  <c:v>1.0073999999998287</c:v>
                </c:pt>
                <c:pt idx="274">
                  <c:v>1.0074999999998275</c:v>
                </c:pt>
                <c:pt idx="275">
                  <c:v>1.0075999999998266</c:v>
                </c:pt>
                <c:pt idx="276">
                  <c:v>1.0076999999998257</c:v>
                </c:pt>
                <c:pt idx="277">
                  <c:v>1.0077999999998246</c:v>
                </c:pt>
                <c:pt idx="278">
                  <c:v>1.0078999999998237</c:v>
                </c:pt>
                <c:pt idx="279">
                  <c:v>1.0079999999998226</c:v>
                </c:pt>
                <c:pt idx="280">
                  <c:v>1.0080999999998217</c:v>
                </c:pt>
                <c:pt idx="281">
                  <c:v>1.0081999999998208</c:v>
                </c:pt>
                <c:pt idx="282">
                  <c:v>1.0082999999998197</c:v>
                </c:pt>
                <c:pt idx="283">
                  <c:v>1.0083999999998188</c:v>
                </c:pt>
                <c:pt idx="284">
                  <c:v>1.0084999999998177</c:v>
                </c:pt>
                <c:pt idx="285">
                  <c:v>1.0085999999998168</c:v>
                </c:pt>
                <c:pt idx="286">
                  <c:v>1.0086999999998159</c:v>
                </c:pt>
                <c:pt idx="287">
                  <c:v>1.0087999999998147</c:v>
                </c:pt>
                <c:pt idx="288">
                  <c:v>1.0088999999998138</c:v>
                </c:pt>
                <c:pt idx="289">
                  <c:v>1.0089999999998127</c:v>
                </c:pt>
                <c:pt idx="290">
                  <c:v>1.0090999999998118</c:v>
                </c:pt>
                <c:pt idx="291">
                  <c:v>1.0091999999998109</c:v>
                </c:pt>
                <c:pt idx="292">
                  <c:v>1.0092999999998098</c:v>
                </c:pt>
                <c:pt idx="293">
                  <c:v>1.0093999999998089</c:v>
                </c:pt>
                <c:pt idx="294">
                  <c:v>1.0094999999998078</c:v>
                </c:pt>
                <c:pt idx="295">
                  <c:v>1.0095999999998069</c:v>
                </c:pt>
                <c:pt idx="296">
                  <c:v>1.0096999999998058</c:v>
                </c:pt>
                <c:pt idx="297">
                  <c:v>1.0097999999998049</c:v>
                </c:pt>
                <c:pt idx="298">
                  <c:v>1.009899999999804</c:v>
                </c:pt>
                <c:pt idx="299">
                  <c:v>1.01</c:v>
                </c:pt>
                <c:pt idx="300">
                  <c:v>1.02</c:v>
                </c:pt>
                <c:pt idx="301">
                  <c:v>1.03</c:v>
                </c:pt>
                <c:pt idx="302">
                  <c:v>1.04</c:v>
                </c:pt>
                <c:pt idx="303">
                  <c:v>1.05</c:v>
                </c:pt>
                <c:pt idx="304">
                  <c:v>1.06</c:v>
                </c:pt>
                <c:pt idx="305">
                  <c:v>1.07</c:v>
                </c:pt>
                <c:pt idx="306">
                  <c:v>1.08</c:v>
                </c:pt>
                <c:pt idx="307">
                  <c:v>1.0900000000000001</c:v>
                </c:pt>
                <c:pt idx="308">
                  <c:v>1.1000000000000001</c:v>
                </c:pt>
                <c:pt idx="309">
                  <c:v>1.1100000000000001</c:v>
                </c:pt>
                <c:pt idx="310">
                  <c:v>1.1200000000000001</c:v>
                </c:pt>
                <c:pt idx="311">
                  <c:v>1.1299999999999999</c:v>
                </c:pt>
                <c:pt idx="312">
                  <c:v>1.1400000000000001</c:v>
                </c:pt>
                <c:pt idx="313">
                  <c:v>1.1499999999999999</c:v>
                </c:pt>
                <c:pt idx="314">
                  <c:v>1.1599999999999999</c:v>
                </c:pt>
                <c:pt idx="315">
                  <c:v>1.17</c:v>
                </c:pt>
                <c:pt idx="316">
                  <c:v>1.18</c:v>
                </c:pt>
                <c:pt idx="317">
                  <c:v>1.19</c:v>
                </c:pt>
                <c:pt idx="318">
                  <c:v>1.2</c:v>
                </c:pt>
                <c:pt idx="319">
                  <c:v>1.21</c:v>
                </c:pt>
                <c:pt idx="320">
                  <c:v>1.22</c:v>
                </c:pt>
                <c:pt idx="321">
                  <c:v>1.23</c:v>
                </c:pt>
                <c:pt idx="322">
                  <c:v>1.24</c:v>
                </c:pt>
                <c:pt idx="323">
                  <c:v>1.25</c:v>
                </c:pt>
                <c:pt idx="324">
                  <c:v>1.26</c:v>
                </c:pt>
                <c:pt idx="325">
                  <c:v>1.27</c:v>
                </c:pt>
                <c:pt idx="326">
                  <c:v>1.28</c:v>
                </c:pt>
                <c:pt idx="327">
                  <c:v>1.29</c:v>
                </c:pt>
                <c:pt idx="328">
                  <c:v>1.3</c:v>
                </c:pt>
                <c:pt idx="329">
                  <c:v>1.31</c:v>
                </c:pt>
                <c:pt idx="330">
                  <c:v>1.32</c:v>
                </c:pt>
                <c:pt idx="331">
                  <c:v>1.33</c:v>
                </c:pt>
                <c:pt idx="332">
                  <c:v>1.34</c:v>
                </c:pt>
                <c:pt idx="333">
                  <c:v>1.35</c:v>
                </c:pt>
                <c:pt idx="334">
                  <c:v>1.3599999999999999</c:v>
                </c:pt>
                <c:pt idx="335">
                  <c:v>1.37</c:v>
                </c:pt>
                <c:pt idx="336">
                  <c:v>1.38</c:v>
                </c:pt>
                <c:pt idx="337">
                  <c:v>1.3900000000000001</c:v>
                </c:pt>
                <c:pt idx="338">
                  <c:v>1.4</c:v>
                </c:pt>
                <c:pt idx="339">
                  <c:v>1.41</c:v>
                </c:pt>
                <c:pt idx="340">
                  <c:v>1.42</c:v>
                </c:pt>
                <c:pt idx="341">
                  <c:v>1.43</c:v>
                </c:pt>
                <c:pt idx="342">
                  <c:v>1.44</c:v>
                </c:pt>
                <c:pt idx="343">
                  <c:v>1.45</c:v>
                </c:pt>
                <c:pt idx="344">
                  <c:v>1.46</c:v>
                </c:pt>
                <c:pt idx="345">
                  <c:v>1.47</c:v>
                </c:pt>
                <c:pt idx="346">
                  <c:v>1.48</c:v>
                </c:pt>
                <c:pt idx="347">
                  <c:v>1.49</c:v>
                </c:pt>
                <c:pt idx="348">
                  <c:v>1.5</c:v>
                </c:pt>
                <c:pt idx="349">
                  <c:v>1.51</c:v>
                </c:pt>
                <c:pt idx="350">
                  <c:v>1.52</c:v>
                </c:pt>
                <c:pt idx="351">
                  <c:v>1.53</c:v>
                </c:pt>
                <c:pt idx="352">
                  <c:v>1.54</c:v>
                </c:pt>
                <c:pt idx="353">
                  <c:v>1.55</c:v>
                </c:pt>
                <c:pt idx="354">
                  <c:v>1.56</c:v>
                </c:pt>
                <c:pt idx="355">
                  <c:v>1.5699999999999998</c:v>
                </c:pt>
                <c:pt idx="356">
                  <c:v>1.58</c:v>
                </c:pt>
                <c:pt idx="357">
                  <c:v>1.5899999999999999</c:v>
                </c:pt>
                <c:pt idx="358">
                  <c:v>1.6</c:v>
                </c:pt>
                <c:pt idx="359">
                  <c:v>1.6099999999999999</c:v>
                </c:pt>
                <c:pt idx="360">
                  <c:v>1.62</c:v>
                </c:pt>
                <c:pt idx="361">
                  <c:v>1.63</c:v>
                </c:pt>
                <c:pt idx="362">
                  <c:v>1.6400000000000001</c:v>
                </c:pt>
                <c:pt idx="363">
                  <c:v>1.65</c:v>
                </c:pt>
                <c:pt idx="364">
                  <c:v>1.6600000000000001</c:v>
                </c:pt>
                <c:pt idx="365">
                  <c:v>1.67</c:v>
                </c:pt>
                <c:pt idx="366">
                  <c:v>1.6800000000000002</c:v>
                </c:pt>
                <c:pt idx="367">
                  <c:v>1.69</c:v>
                </c:pt>
                <c:pt idx="368">
                  <c:v>1.7</c:v>
                </c:pt>
                <c:pt idx="369">
                  <c:v>1.71</c:v>
                </c:pt>
                <c:pt idx="370">
                  <c:v>1.72</c:v>
                </c:pt>
                <c:pt idx="371">
                  <c:v>1.73</c:v>
                </c:pt>
                <c:pt idx="372">
                  <c:v>1.74</c:v>
                </c:pt>
                <c:pt idx="373">
                  <c:v>1.75</c:v>
                </c:pt>
                <c:pt idx="374">
                  <c:v>1.76</c:v>
                </c:pt>
                <c:pt idx="375">
                  <c:v>1.77</c:v>
                </c:pt>
                <c:pt idx="376">
                  <c:v>1.78</c:v>
                </c:pt>
                <c:pt idx="377">
                  <c:v>1.79</c:v>
                </c:pt>
                <c:pt idx="378">
                  <c:v>1.8</c:v>
                </c:pt>
                <c:pt idx="379">
                  <c:v>1.81</c:v>
                </c:pt>
                <c:pt idx="380">
                  <c:v>1.8199999999999998</c:v>
                </c:pt>
                <c:pt idx="381">
                  <c:v>1.83</c:v>
                </c:pt>
                <c:pt idx="382">
                  <c:v>1.8399999999999999</c:v>
                </c:pt>
                <c:pt idx="383">
                  <c:v>1.85</c:v>
                </c:pt>
                <c:pt idx="384">
                  <c:v>1.8599999999999999</c:v>
                </c:pt>
                <c:pt idx="385">
                  <c:v>1.87</c:v>
                </c:pt>
                <c:pt idx="386">
                  <c:v>1.88</c:v>
                </c:pt>
                <c:pt idx="387">
                  <c:v>1.8900000000000001</c:v>
                </c:pt>
                <c:pt idx="388">
                  <c:v>1.9</c:v>
                </c:pt>
                <c:pt idx="389">
                  <c:v>1.9100000000000001</c:v>
                </c:pt>
                <c:pt idx="390">
                  <c:v>1.92</c:v>
                </c:pt>
                <c:pt idx="391">
                  <c:v>1.9300000000000002</c:v>
                </c:pt>
                <c:pt idx="392">
                  <c:v>1.94</c:v>
                </c:pt>
                <c:pt idx="393">
                  <c:v>1.95</c:v>
                </c:pt>
                <c:pt idx="394">
                  <c:v>1.96</c:v>
                </c:pt>
                <c:pt idx="395">
                  <c:v>1.97</c:v>
                </c:pt>
                <c:pt idx="396">
                  <c:v>1.98</c:v>
                </c:pt>
                <c:pt idx="397">
                  <c:v>1.99</c:v>
                </c:pt>
                <c:pt idx="398">
                  <c:v>2</c:v>
                </c:pt>
              </c:numCache>
            </c:numRef>
          </c:xVal>
          <c:yVal>
            <c:numRef>
              <c:f>'Couple pour PPT sans Freinage'!$D$128:$D$526</c:f>
              <c:numCache>
                <c:formatCode>General</c:formatCode>
                <c:ptCount val="399"/>
                <c:pt idx="0">
                  <c:v>0.33754852112975431</c:v>
                </c:pt>
                <c:pt idx="1">
                  <c:v>0.34078359006818887</c:v>
                </c:pt>
                <c:pt idx="2">
                  <c:v>0.34408012226568296</c:v>
                </c:pt>
                <c:pt idx="3">
                  <c:v>0.3474398493735108</c:v>
                </c:pt>
                <c:pt idx="4">
                  <c:v>0.35086456709130515</c:v>
                </c:pt>
                <c:pt idx="5">
                  <c:v>0.35435613806401117</c:v>
                </c:pt>
                <c:pt idx="6">
                  <c:v>0.35791649493102129</c:v>
                </c:pt>
                <c:pt idx="7">
                  <c:v>0.36154764353634494</c:v>
                </c:pt>
                <c:pt idx="8">
                  <c:v>0.36525166630919975</c:v>
                </c:pt>
                <c:pt idx="9">
                  <c:v>0.3690307258249732</c:v>
                </c:pt>
                <c:pt idx="10">
                  <c:v>0.37288706855710319</c:v>
                </c:pt>
                <c:pt idx="11">
                  <c:v>0.37682302883104923</c:v>
                </c:pt>
                <c:pt idx="12">
                  <c:v>0.38084103299217992</c:v>
                </c:pt>
                <c:pt idx="13">
                  <c:v>0.38494360380009457</c:v>
                </c:pt>
                <c:pt idx="14">
                  <c:v>0.38913336506260798</c:v>
                </c:pt>
                <c:pt idx="15">
                  <c:v>0.39341304652337394</c:v>
                </c:pt>
                <c:pt idx="16">
                  <c:v>0.39778548901789496</c:v>
                </c:pt>
                <c:pt idx="17">
                  <c:v>0.40225364991345891</c:v>
                </c:pt>
                <c:pt idx="18">
                  <c:v>0.406820608849353</c:v>
                </c:pt>
                <c:pt idx="19">
                  <c:v>0.41148957379453638</c:v>
                </c:pt>
                <c:pt idx="20">
                  <c:v>0.41626388744077625</c:v>
                </c:pt>
                <c:pt idx="21">
                  <c:v>0.42114703395008135</c:v>
                </c:pt>
                <c:pt idx="22">
                  <c:v>0.42614264607607172</c:v>
                </c:pt>
                <c:pt idx="23">
                  <c:v>0.43125451267969434</c:v>
                </c:pt>
                <c:pt idx="24">
                  <c:v>0.43648658666041285</c:v>
                </c:pt>
                <c:pt idx="25">
                  <c:v>0.44184299332463117</c:v>
                </c:pt>
                <c:pt idx="26">
                  <c:v>0.44732803921363395</c:v>
                </c:pt>
                <c:pt idx="27">
                  <c:v>0.45294622141369262</c:v>
                </c:pt>
                <c:pt idx="28">
                  <c:v>0.45870223737114885</c:v>
                </c:pt>
                <c:pt idx="29">
                  <c:v>0.46460099523518233</c:v>
                </c:pt>
                <c:pt idx="30">
                  <c:v>0.47064762475053079</c:v>
                </c:pt>
                <c:pt idx="31">
                  <c:v>0.47684748872154481</c:v>
                </c:pt>
                <c:pt idx="32">
                  <c:v>0.48320619506753848</c:v>
                </c:pt>
                <c:pt idx="33">
                  <c:v>0.48972960948727751</c:v>
                </c:pt>
                <c:pt idx="34">
                  <c:v>0.49642386874746525</c:v>
                </c:pt>
                <c:pt idx="35">
                  <c:v>0.50329539460603745</c:v>
                </c:pt>
                <c:pt idx="36">
                  <c:v>0.51035090837568764</c:v>
                </c:pt>
                <c:pt idx="37">
                  <c:v>0.51759744612600656</c:v>
                </c:pt>
                <c:pt idx="38">
                  <c:v>0.52504237451354174</c:v>
                </c:pt>
                <c:pt idx="39">
                  <c:v>0.53269340721747682</c:v>
                </c:pt>
                <c:pt idx="40">
                  <c:v>0.54055862194392423</c:v>
                </c:pt>
                <c:pt idx="41">
                  <c:v>0.54864647794328303</c:v>
                </c:pt>
                <c:pt idx="42">
                  <c:v>0.55696583396184707</c:v>
                </c:pt>
                <c:pt idx="43">
                  <c:v>0.56552596651978249</c:v>
                </c:pt>
                <c:pt idx="44">
                  <c:v>0.57433658837135371</c:v>
                </c:pt>
                <c:pt idx="45">
                  <c:v>0.58340786695823998</c:v>
                </c:pt>
                <c:pt idx="46">
                  <c:v>0.59275044261086496</c:v>
                </c:pt>
                <c:pt idx="47">
                  <c:v>0.60237544618336114</c:v>
                </c:pt>
                <c:pt idx="48">
                  <c:v>0.61229451572197302</c:v>
                </c:pt>
                <c:pt idx="49">
                  <c:v>0.62251981166047199</c:v>
                </c:pt>
                <c:pt idx="50">
                  <c:v>0.63306402990474064</c:v>
                </c:pt>
                <c:pt idx="51">
                  <c:v>0.64394041200608965</c:v>
                </c:pt>
                <c:pt idx="52">
                  <c:v>0.65516275142167535</c:v>
                </c:pt>
                <c:pt idx="53">
                  <c:v>0.66674539461137061</c:v>
                </c:pt>
                <c:pt idx="54">
                  <c:v>0.67870323541204258</c:v>
                </c:pt>
                <c:pt idx="55">
                  <c:v>0.6910517007480651</c:v>
                </c:pt>
                <c:pt idx="56">
                  <c:v>0.70380672526299737</c:v>
                </c:pt>
                <c:pt idx="57">
                  <c:v>0.71698471186925616</c:v>
                </c:pt>
                <c:pt idx="58">
                  <c:v>0.73060247448199744</c:v>
                </c:pt>
                <c:pt idx="59">
                  <c:v>0.74467715829507131</c:v>
                </c:pt>
                <c:pt idx="60">
                  <c:v>0.75922613182627985</c:v>
                </c:pt>
                <c:pt idx="61">
                  <c:v>0.77426684355074971</c:v>
                </c:pt>
                <c:pt idx="62">
                  <c:v>0.78981663418492754</c:v>
                </c:pt>
                <c:pt idx="63">
                  <c:v>0.80589249349189163</c:v>
                </c:pt>
                <c:pt idx="64">
                  <c:v>0.82251074774125776</c:v>
                </c:pt>
                <c:pt idx="65">
                  <c:v>0.83968666053625707</c:v>
                </c:pt>
                <c:pt idx="66">
                  <c:v>0.85743392544460872</c:v>
                </c:pt>
                <c:pt idx="67">
                  <c:v>0.87576402352470484</c:v>
                </c:pt>
                <c:pt idx="68">
                  <c:v>0.89468541215976272</c:v>
                </c:pt>
                <c:pt idx="69">
                  <c:v>0.91420250327510111</c:v>
                </c:pt>
                <c:pt idx="70">
                  <c:v>0.93431437862299604</c:v>
                </c:pt>
                <c:pt idx="71">
                  <c:v>0.95501317690379806</c:v>
                </c:pt>
                <c:pt idx="72">
                  <c:v>0.97628207149941393</c:v>
                </c:pt>
                <c:pt idx="73">
                  <c:v>0.99809273790228314</c:v>
                </c:pt>
                <c:pt idx="74">
                  <c:v>1.0204021858629939</c:v>
                </c:pt>
                <c:pt idx="75">
                  <c:v>1.0431488022083306</c:v>
                </c:pt>
                <c:pt idx="76">
                  <c:v>1.0662474157060513</c:v>
                </c:pt>
                <c:pt idx="77">
                  <c:v>1.08958315516763</c:v>
                </c:pt>
                <c:pt idx="78">
                  <c:v>1.1130038268773408</c:v>
                </c:pt>
                <c:pt idx="79">
                  <c:v>1.1363104895912974</c:v>
                </c:pt>
                <c:pt idx="80">
                  <c:v>1.1592458595400146</c:v>
                </c:pt>
                <c:pt idx="81">
                  <c:v>1.1814801432319317</c:v>
                </c:pt>
                <c:pt idx="82">
                  <c:v>1.2025938885860312</c:v>
                </c:pt>
                <c:pt idx="83">
                  <c:v>1.2220574922156267</c:v>
                </c:pt>
                <c:pt idx="84">
                  <c:v>1.2392071462292635</c:v>
                </c:pt>
                <c:pt idx="85">
                  <c:v>1.2532173188869593</c:v>
                </c:pt>
                <c:pt idx="86">
                  <c:v>1.2630704381527222</c:v>
                </c:pt>
                <c:pt idx="87">
                  <c:v>1.2675254204652169</c:v>
                </c:pt>
                <c:pt idx="88">
                  <c:v>1.2650882268121435</c:v>
                </c:pt>
                <c:pt idx="89">
                  <c:v>1.2539899096369305</c:v>
                </c:pt>
                <c:pt idx="90">
                  <c:v>1.2321807486942038</c:v>
                </c:pt>
                <c:pt idx="91">
                  <c:v>1.1973529604951061</c:v>
                </c:pt>
                <c:pt idx="92">
                  <c:v>1.1470085319423655</c:v>
                </c:pt>
                <c:pt idx="93">
                  <c:v>1.0785915668211403</c:v>
                </c:pt>
                <c:pt idx="94">
                  <c:v>0.98970355185361836</c:v>
                </c:pt>
                <c:pt idx="95">
                  <c:v>0.87841137843291595</c:v>
                </c:pt>
                <c:pt idx="96">
                  <c:v>0.74363784913441655</c:v>
                </c:pt>
                <c:pt idx="97">
                  <c:v>0.58559129720084679</c:v>
                </c:pt>
                <c:pt idx="98">
                  <c:v>0.4061501177327595</c:v>
                </c:pt>
                <c:pt idx="99">
                  <c:v>0.20908497723241853</c:v>
                </c:pt>
                <c:pt idx="100">
                  <c:v>0.20704289714336366</c:v>
                </c:pt>
                <c:pt idx="101">
                  <c:v>0.20499960929124558</c:v>
                </c:pt>
                <c:pt idx="102">
                  <c:v>0.20295512016208525</c:v>
                </c:pt>
                <c:pt idx="103">
                  <c:v>0.20090943625660157</c:v>
                </c:pt>
                <c:pt idx="104">
                  <c:v>0.19886256409015088</c:v>
                </c:pt>
                <c:pt idx="105">
                  <c:v>0.19681451019266516</c:v>
                </c:pt>
                <c:pt idx="106">
                  <c:v>0.19476528110859204</c:v>
                </c:pt>
                <c:pt idx="107">
                  <c:v>0.19271488339683196</c:v>
                </c:pt>
                <c:pt idx="108">
                  <c:v>0.19066332363067637</c:v>
                </c:pt>
                <c:pt idx="109">
                  <c:v>0.18861060839774563</c:v>
                </c:pt>
                <c:pt idx="110">
                  <c:v>0.18655674429992594</c:v>
                </c:pt>
                <c:pt idx="111">
                  <c:v>0.18450173795330629</c:v>
                </c:pt>
                <c:pt idx="112">
                  <c:v>0.18244559598811519</c:v>
                </c:pt>
                <c:pt idx="113">
                  <c:v>0.18038832504865712</c:v>
                </c:pt>
                <c:pt idx="114">
                  <c:v>0.17832993179324724</c:v>
                </c:pt>
                <c:pt idx="115">
                  <c:v>0.17627042289414852</c:v>
                </c:pt>
                <c:pt idx="116">
                  <c:v>0.17420980503750619</c:v>
                </c:pt>
                <c:pt idx="117">
                  <c:v>0.17214808492328254</c:v>
                </c:pt>
                <c:pt idx="118">
                  <c:v>0.17008526926519155</c:v>
                </c:pt>
                <c:pt idx="119">
                  <c:v>0.16802136479063343</c:v>
                </c:pt>
                <c:pt idx="120">
                  <c:v>0.16595637824062789</c:v>
                </c:pt>
                <c:pt idx="121">
                  <c:v>0.16389031636974824</c:v>
                </c:pt>
                <c:pt idx="122">
                  <c:v>0.16182318594605477</c:v>
                </c:pt>
                <c:pt idx="123">
                  <c:v>0.15975499375102625</c:v>
                </c:pt>
                <c:pt idx="124">
                  <c:v>0.15768574657949455</c:v>
                </c:pt>
                <c:pt idx="125">
                  <c:v>0.15561545123957549</c:v>
                </c:pt>
                <c:pt idx="126">
                  <c:v>0.15354411455260111</c:v>
                </c:pt>
                <c:pt idx="127">
                  <c:v>0.15147174335305144</c:v>
                </c:pt>
                <c:pt idx="128">
                  <c:v>0.14939834448848552</c:v>
                </c:pt>
                <c:pt idx="129">
                  <c:v>0.14732392481947237</c:v>
                </c:pt>
                <c:pt idx="130">
                  <c:v>0.14524849121952213</c:v>
                </c:pt>
                <c:pt idx="131">
                  <c:v>0.14317205057501523</c:v>
                </c:pt>
                <c:pt idx="132">
                  <c:v>0.14109460978513363</c:v>
                </c:pt>
                <c:pt idx="133">
                  <c:v>0.13901617576179001</c:v>
                </c:pt>
                <c:pt idx="134">
                  <c:v>0.13693675542955683</c:v>
                </c:pt>
                <c:pt idx="135">
                  <c:v>0.13485635572559579</c:v>
                </c:pt>
                <c:pt idx="136">
                  <c:v>0.13277498359958662</c:v>
                </c:pt>
                <c:pt idx="137">
                  <c:v>0.13069264601365504</c:v>
                </c:pt>
                <c:pt idx="138">
                  <c:v>0.12860934994230142</c:v>
                </c:pt>
                <c:pt idx="139">
                  <c:v>0.12652510237232836</c:v>
                </c:pt>
                <c:pt idx="140">
                  <c:v>0.12443991030276781</c:v>
                </c:pt>
                <c:pt idx="141">
                  <c:v>0.12235378074480913</c:v>
                </c:pt>
                <c:pt idx="142">
                  <c:v>0.12026672072172535</c:v>
                </c:pt>
                <c:pt idx="143">
                  <c:v>0.1181787372688</c:v>
                </c:pt>
                <c:pt idx="144">
                  <c:v>0.11608983743325331</c:v>
                </c:pt>
                <c:pt idx="145">
                  <c:v>0.1140000282741683</c:v>
                </c:pt>
                <c:pt idx="146">
                  <c:v>0.11190931686241649</c:v>
                </c:pt>
                <c:pt idx="147">
                  <c:v>0.10981771028058314</c:v>
                </c:pt>
                <c:pt idx="148">
                  <c:v>0.1077252156228929</c:v>
                </c:pt>
                <c:pt idx="149">
                  <c:v>0.10563183999513341</c:v>
                </c:pt>
                <c:pt idx="150">
                  <c:v>0.10353759051458147</c:v>
                </c:pt>
                <c:pt idx="151">
                  <c:v>0.10144247430992602</c:v>
                </c:pt>
                <c:pt idx="152">
                  <c:v>9.9346498521192775E-2</c:v>
                </c:pt>
                <c:pt idx="153">
                  <c:v>9.7249670299667634E-2</c:v>
                </c:pt>
                <c:pt idx="154">
                  <c:v>9.5151996807819897E-2</c:v>
                </c:pt>
                <c:pt idx="155">
                  <c:v>9.3053485219225657E-2</c:v>
                </c:pt>
                <c:pt idx="156">
                  <c:v>9.0954142718490644E-2</c:v>
                </c:pt>
                <c:pt idx="157">
                  <c:v>8.8853976501172702E-2</c:v>
                </c:pt>
                <c:pt idx="158">
                  <c:v>8.6752993773703338E-2</c:v>
                </c:pt>
                <c:pt idx="159">
                  <c:v>8.4651201753311131E-2</c:v>
                </c:pt>
                <c:pt idx="160">
                  <c:v>8.2548607667942253E-2</c:v>
                </c:pt>
                <c:pt idx="161">
                  <c:v>8.0445218756182421E-2</c:v>
                </c:pt>
                <c:pt idx="162">
                  <c:v>7.8341042267177974E-2</c:v>
                </c:pt>
                <c:pt idx="163">
                  <c:v>7.6236085460556657E-2</c:v>
                </c:pt>
                <c:pt idx="164">
                  <c:v>7.4130355606348439E-2</c:v>
                </c:pt>
                <c:pt idx="165">
                  <c:v>7.2023859984905625E-2</c:v>
                </c:pt>
                <c:pt idx="166">
                  <c:v>6.9916605886823385E-2</c:v>
                </c:pt>
                <c:pt idx="167">
                  <c:v>6.7808600612858663E-2</c:v>
                </c:pt>
                <c:pt idx="168">
                  <c:v>6.569985147385092E-2</c:v>
                </c:pt>
                <c:pt idx="169">
                  <c:v>6.3590365790640688E-2</c:v>
                </c:pt>
                <c:pt idx="170">
                  <c:v>6.1480150893988943E-2</c:v>
                </c:pt>
                <c:pt idx="171">
                  <c:v>5.9369214124495619E-2</c:v>
                </c:pt>
                <c:pt idx="172">
                  <c:v>5.7257562832518399E-2</c:v>
                </c:pt>
                <c:pt idx="173">
                  <c:v>5.5145204378090874E-2</c:v>
                </c:pt>
                <c:pt idx="174">
                  <c:v>5.303214613084066E-2</c:v>
                </c:pt>
                <c:pt idx="175">
                  <c:v>5.0918395469907243E-2</c:v>
                </c:pt>
                <c:pt idx="176">
                  <c:v>4.8803959783858916E-2</c:v>
                </c:pt>
                <c:pt idx="177">
                  <c:v>4.6688846470611139E-2</c:v>
                </c:pt>
                <c:pt idx="178">
                  <c:v>4.4573062937342825E-2</c:v>
                </c:pt>
                <c:pt idx="179">
                  <c:v>4.2456616600413347E-2</c:v>
                </c:pt>
                <c:pt idx="180">
                  <c:v>4.0339514885279197E-2</c:v>
                </c:pt>
                <c:pt idx="181">
                  <c:v>3.8221765226410111E-2</c:v>
                </c:pt>
                <c:pt idx="182">
                  <c:v>3.6103375067205387E-2</c:v>
                </c:pt>
                <c:pt idx="183">
                  <c:v>3.398435185990982E-2</c:v>
                </c:pt>
                <c:pt idx="184">
                  <c:v>3.1864703065528584E-2</c:v>
                </c:pt>
                <c:pt idx="185">
                  <c:v>2.9744436153743805E-2</c:v>
                </c:pt>
                <c:pt idx="186">
                  <c:v>2.7623558602828953E-2</c:v>
                </c:pt>
                <c:pt idx="187">
                  <c:v>2.5502077899564001E-2</c:v>
                </c:pt>
                <c:pt idx="188">
                  <c:v>2.3380001539150125E-2</c:v>
                </c:pt>
                <c:pt idx="189">
                  <c:v>2.1257337025124189E-2</c:v>
                </c:pt>
                <c:pt idx="190">
                  <c:v>1.9134091869273045E-2</c:v>
                </c:pt>
                <c:pt idx="191">
                  <c:v>1.7010273591547696E-2</c:v>
                </c:pt>
                <c:pt idx="192">
                  <c:v>1.4885889719977089E-2</c:v>
                </c:pt>
                <c:pt idx="193">
                  <c:v>1.2760947790581175E-2</c:v>
                </c:pt>
                <c:pt idx="194">
                  <c:v>1.063545534728544E-2</c:v>
                </c:pt>
                <c:pt idx="195">
                  <c:v>8.5094199418334054E-3</c:v>
                </c:pt>
                <c:pt idx="196">
                  <c:v>6.3828491336996064E-3</c:v>
                </c:pt>
                <c:pt idx="197">
                  <c:v>4.2557504900025932E-3</c:v>
                </c:pt>
                <c:pt idx="198">
                  <c:v>2.1281315854175292E-3</c:v>
                </c:pt>
                <c:pt idx="199">
                  <c:v>2.088359600295917E-12</c:v>
                </c:pt>
                <c:pt idx="200">
                  <c:v>-2.1286366704601502E-3</c:v>
                </c:pt>
                <c:pt idx="201">
                  <c:v>-4.2577708354089444E-3</c:v>
                </c:pt>
                <c:pt idx="202">
                  <c:v>-6.3873948887353E-3</c:v>
                </c:pt>
                <c:pt idx="203">
                  <c:v>-8.5175012192995891E-3</c:v>
                </c:pt>
                <c:pt idx="204">
                  <c:v>-1.0648082208934269E-2</c:v>
                </c:pt>
                <c:pt idx="205">
                  <c:v>-1.2779130232532673E-2</c:v>
                </c:pt>
                <c:pt idx="206">
                  <c:v>-1.4910637658137984E-2</c:v>
                </c:pt>
                <c:pt idx="207">
                  <c:v>-1.7042596847032389E-2</c:v>
                </c:pt>
                <c:pt idx="208">
                  <c:v>-1.9175000153826397E-2</c:v>
                </c:pt>
                <c:pt idx="209">
                  <c:v>-2.1307839926548392E-2</c:v>
                </c:pt>
                <c:pt idx="210">
                  <c:v>-2.3441108506734299E-2</c:v>
                </c:pt>
                <c:pt idx="211">
                  <c:v>-2.5574798229517456E-2</c:v>
                </c:pt>
                <c:pt idx="212">
                  <c:v>-2.7708901423718714E-2</c:v>
                </c:pt>
                <c:pt idx="213">
                  <c:v>-2.9843410411936597E-2</c:v>
                </c:pt>
                <c:pt idx="214">
                  <c:v>-3.1978317510637705E-2</c:v>
                </c:pt>
                <c:pt idx="215">
                  <c:v>-3.4113615030247312E-2</c:v>
                </c:pt>
                <c:pt idx="216">
                  <c:v>-3.6249295275240047E-2</c:v>
                </c:pt>
                <c:pt idx="217">
                  <c:v>-3.8385350544230812E-2</c:v>
                </c:pt>
                <c:pt idx="218">
                  <c:v>-4.0521773130065816E-2</c:v>
                </c:pt>
                <c:pt idx="219">
                  <c:v>-4.2658555319913805E-2</c:v>
                </c:pt>
                <c:pt idx="220">
                  <c:v>-4.4795689395357385E-2</c:v>
                </c:pt>
                <c:pt idx="221">
                  <c:v>-4.693316763248459E-2</c:v>
                </c:pt>
                <c:pt idx="222">
                  <c:v>-4.9070982301980551E-2</c:v>
                </c:pt>
                <c:pt idx="223">
                  <c:v>-5.1209125669219271E-2</c:v>
                </c:pt>
                <c:pt idx="224">
                  <c:v>-5.3347589994355689E-2</c:v>
                </c:pt>
                <c:pt idx="225">
                  <c:v>-5.5486367532417653E-2</c:v>
                </c:pt>
                <c:pt idx="226">
                  <c:v>-5.7625450533398348E-2</c:v>
                </c:pt>
                <c:pt idx="227">
                  <c:v>-5.9764831242348604E-2</c:v>
                </c:pt>
                <c:pt idx="228">
                  <c:v>-6.1904501899469423E-2</c:v>
                </c:pt>
                <c:pt idx="229">
                  <c:v>-6.4044454740204704E-2</c:v>
                </c:pt>
                <c:pt idx="230">
                  <c:v>-6.618468199533406E-2</c:v>
                </c:pt>
                <c:pt idx="231">
                  <c:v>-6.8325175891065681E-2</c:v>
                </c:pt>
                <c:pt idx="232">
                  <c:v>-7.0465928649129553E-2</c:v>
                </c:pt>
                <c:pt idx="233">
                  <c:v>-7.2606932486870501E-2</c:v>
                </c:pt>
                <c:pt idx="234">
                  <c:v>-7.4748179617341606E-2</c:v>
                </c:pt>
                <c:pt idx="235">
                  <c:v>-7.6889662249397639E-2</c:v>
                </c:pt>
                <c:pt idx="236">
                  <c:v>-7.9031372587788667E-2</c:v>
                </c:pt>
                <c:pt idx="237">
                  <c:v>-8.117330283325358E-2</c:v>
                </c:pt>
                <c:pt idx="238">
                  <c:v>-8.3315445182614148E-2</c:v>
                </c:pt>
                <c:pt idx="239">
                  <c:v>-8.5457791828868784E-2</c:v>
                </c:pt>
                <c:pt idx="240">
                  <c:v>-8.7600334961286455E-2</c:v>
                </c:pt>
                <c:pt idx="241">
                  <c:v>-8.9743066765501145E-2</c:v>
                </c:pt>
                <c:pt idx="242">
                  <c:v>-9.1885979423605796E-2</c:v>
                </c:pt>
                <c:pt idx="243">
                  <c:v>-9.4029065114246774E-2</c:v>
                </c:pt>
                <c:pt idx="244">
                  <c:v>-9.6172316012718334E-2</c:v>
                </c:pt>
                <c:pt idx="245">
                  <c:v>-9.8315724291057144E-2</c:v>
                </c:pt>
                <c:pt idx="246">
                  <c:v>-0.10045928211813691</c:v>
                </c:pt>
                <c:pt idx="247">
                  <c:v>-0.1026029816597631</c:v>
                </c:pt>
                <c:pt idx="248">
                  <c:v>-0.10474681507876792</c:v>
                </c:pt>
                <c:pt idx="249">
                  <c:v>-0.10689077453510505</c:v>
                </c:pt>
                <c:pt idx="250">
                  <c:v>-0.10903485218594462</c:v>
                </c:pt>
                <c:pt idx="251">
                  <c:v>-0.1111790401857686</c:v>
                </c:pt>
                <c:pt idx="252">
                  <c:v>-0.11332333068646569</c:v>
                </c:pt>
                <c:pt idx="253">
                  <c:v>-0.11546771583742661</c:v>
                </c:pt>
                <c:pt idx="254">
                  <c:v>-0.11761218778563952</c:v>
                </c:pt>
                <c:pt idx="255">
                  <c:v>-0.11975673867578548</c:v>
                </c:pt>
                <c:pt idx="256">
                  <c:v>-0.12190136065033377</c:v>
                </c:pt>
                <c:pt idx="257">
                  <c:v>-0.12404604584963752</c:v>
                </c:pt>
                <c:pt idx="258">
                  <c:v>-0.1261907864120293</c:v>
                </c:pt>
                <c:pt idx="259">
                  <c:v>-0.12833557447391694</c:v>
                </c:pt>
                <c:pt idx="260">
                  <c:v>-0.130480402169879</c:v>
                </c:pt>
                <c:pt idx="261">
                  <c:v>-0.13262526163276089</c:v>
                </c:pt>
                <c:pt idx="262">
                  <c:v>-0.13477014499377055</c:v>
                </c:pt>
                <c:pt idx="263">
                  <c:v>-0.13691504438257432</c:v>
                </c:pt>
                <c:pt idx="264">
                  <c:v>-0.13905995192739315</c:v>
                </c:pt>
                <c:pt idx="265">
                  <c:v>-0.14120485975509842</c:v>
                </c:pt>
                <c:pt idx="266">
                  <c:v>-0.14334975999130806</c:v>
                </c:pt>
                <c:pt idx="267">
                  <c:v>-0.14549464476048268</c:v>
                </c:pt>
                <c:pt idx="268">
                  <c:v>-0.14763950618602156</c:v>
                </c:pt>
                <c:pt idx="269">
                  <c:v>-0.14978433639035971</c:v>
                </c:pt>
                <c:pt idx="270">
                  <c:v>-0.15192912749506279</c:v>
                </c:pt>
                <c:pt idx="271">
                  <c:v>-0.15407387162092406</c:v>
                </c:pt>
                <c:pt idx="272">
                  <c:v>-0.15621856088806096</c:v>
                </c:pt>
                <c:pt idx="273">
                  <c:v>-0.15836318741601099</c:v>
                </c:pt>
                <c:pt idx="274">
                  <c:v>-0.16050774332382839</c:v>
                </c:pt>
                <c:pt idx="275">
                  <c:v>-0.16265222073018021</c:v>
                </c:pt>
                <c:pt idx="276">
                  <c:v>-0.16479661175344307</c:v>
                </c:pt>
                <c:pt idx="277">
                  <c:v>-0.16694090851179944</c:v>
                </c:pt>
                <c:pt idx="278">
                  <c:v>-0.16908510312333411</c:v>
                </c:pt>
                <c:pt idx="279">
                  <c:v>-0.17122918770613069</c:v>
                </c:pt>
                <c:pt idx="280">
                  <c:v>-0.17337315437836803</c:v>
                </c:pt>
                <c:pt idx="281">
                  <c:v>-0.17551699525841699</c:v>
                </c:pt>
                <c:pt idx="282">
                  <c:v>-0.17766070246493657</c:v>
                </c:pt>
                <c:pt idx="283">
                  <c:v>-0.17980426811697056</c:v>
                </c:pt>
                <c:pt idx="284">
                  <c:v>-0.1819476843340444</c:v>
                </c:pt>
                <c:pt idx="285">
                  <c:v>-0.18409094323626116</c:v>
                </c:pt>
                <c:pt idx="286">
                  <c:v>-0.1862340369443983</c:v>
                </c:pt>
                <c:pt idx="287">
                  <c:v>-0.18837695758000442</c:v>
                </c:pt>
                <c:pt idx="288">
                  <c:v>-0.19051969726549553</c:v>
                </c:pt>
                <c:pt idx="289">
                  <c:v>-0.1926622481242514</c:v>
                </c:pt>
                <c:pt idx="290">
                  <c:v>-0.19480460228071239</c:v>
                </c:pt>
                <c:pt idx="291">
                  <c:v>-0.19694675186047594</c:v>
                </c:pt>
                <c:pt idx="292">
                  <c:v>-0.19908868899039253</c:v>
                </c:pt>
                <c:pt idx="293">
                  <c:v>-0.20123040579866272</c:v>
                </c:pt>
                <c:pt idx="294">
                  <c:v>-0.20337189441493331</c:v>
                </c:pt>
                <c:pt idx="295">
                  <c:v>-0.20551314697039377</c:v>
                </c:pt>
                <c:pt idx="296">
                  <c:v>-0.20765415559787254</c:v>
                </c:pt>
                <c:pt idx="297">
                  <c:v>-0.20979491243193352</c:v>
                </c:pt>
                <c:pt idx="298">
                  <c:v>-0.21193540960897239</c:v>
                </c:pt>
                <c:pt idx="299">
                  <c:v>-0.21407563927153098</c:v>
                </c:pt>
                <c:pt idx="300">
                  <c:v>-0.42541505132800228</c:v>
                </c:pt>
                <c:pt idx="301">
                  <c:v>-0.62649678157907218</c:v>
                </c:pt>
                <c:pt idx="302">
                  <c:v>-0.8108706406784455</c:v>
                </c:pt>
                <c:pt idx="303">
                  <c:v>-0.97378520465368734</c:v>
                </c:pt>
                <c:pt idx="304">
                  <c:v>-1.112464225941348</c:v>
                </c:pt>
                <c:pt idx="305">
                  <c:v>-1.2260359784727144</c:v>
                </c:pt>
                <c:pt idx="306">
                  <c:v>-1.3152100223293071</c:v>
                </c:pt>
                <c:pt idx="307">
                  <c:v>-1.3818312601777289</c:v>
                </c:pt>
                <c:pt idx="308">
                  <c:v>-1.428426571375411</c:v>
                </c:pt>
                <c:pt idx="309">
                  <c:v>-1.4578187617402556</c:v>
                </c:pt>
                <c:pt idx="310">
                  <c:v>-1.4728398478904421</c:v>
                </c:pt>
                <c:pt idx="311">
                  <c:v>-1.4761442803534159</c:v>
                </c:pt>
                <c:pt idx="312">
                  <c:v>-1.4701056410742475</c:v>
                </c:pt>
                <c:pt idx="313">
                  <c:v>-1.4567747028382687</c:v>
                </c:pt>
                <c:pt idx="314">
                  <c:v>-1.4378779318523127</c:v>
                </c:pt>
                <c:pt idx="315">
                  <c:v>-1.4148397038213718</c:v>
                </c:pt>
                <c:pt idx="316">
                  <c:v>-1.3888162668278115</c:v>
                </c:pt>
                <c:pt idx="317">
                  <c:v>-1.3607336370142382</c:v>
                </c:pt>
                <c:pt idx="318">
                  <c:v>-1.3313247698895629</c:v>
                </c:pt>
                <c:pt idx="319">
                  <c:v>-1.3011635378707358</c:v>
                </c:pt>
                <c:pt idx="320">
                  <c:v>-1.2706944512106326</c:v>
                </c:pt>
                <c:pt idx="321">
                  <c:v>-1.2402578997700555</c:v>
                </c:pt>
                <c:pt idx="322">
                  <c:v>-1.2101111524619668</c:v>
                </c:pt>
                <c:pt idx="323">
                  <c:v>-1.1804455695314011</c:v>
                </c:pt>
                <c:pt idx="324">
                  <c:v>-1.1514005575072275</c:v>
                </c:pt>
                <c:pt idx="325">
                  <c:v>-1.1230747915392345</c:v>
                </c:pt>
                <c:pt idx="326">
                  <c:v>-1.0955351847627628</c:v>
                </c:pt>
                <c:pt idx="327">
                  <c:v>-1.0688240229789101</c:v>
                </c:pt>
                <c:pt idx="328">
                  <c:v>-1.0429646185700354</c:v>
                </c:pt>
                <c:pt idx="329">
                  <c:v>-1.0179657770448907</c:v>
                </c:pt>
                <c:pt idx="330">
                  <c:v>-0.99382531598676227</c:v>
                </c:pt>
                <c:pt idx="331">
                  <c:v>-0.97053283038160132</c:v>
                </c:pt>
                <c:pt idx="332">
                  <c:v>-0.94807186012078004</c:v>
                </c:pt>
                <c:pt idx="333">
                  <c:v>-0.92642158416019116</c:v>
                </c:pt>
                <c:pt idx="334">
                  <c:v>-0.90555814043381599</c:v>
                </c:pt>
                <c:pt idx="335">
                  <c:v>-0.88545565021106198</c:v>
                </c:pt>
                <c:pt idx="336">
                  <c:v>-0.86608700927350435</c:v>
                </c:pt>
                <c:pt idx="337">
                  <c:v>-0.84742449529968422</c:v>
                </c:pt>
                <c:pt idx="338">
                  <c:v>-0.82944023053698979</c:v>
                </c:pt>
                <c:pt idx="339">
                  <c:v>-0.81210653067055272</c:v>
                </c:pt>
                <c:pt idx="340">
                  <c:v>-0.7953961643334837</c:v>
                </c:pt>
                <c:pt idx="341">
                  <c:v>-0.77928254258841823</c:v>
                </c:pt>
                <c:pt idx="342">
                  <c:v>-0.76373985366564634</c:v>
                </c:pt>
                <c:pt idx="343">
                  <c:v>-0.74874315504399525</c:v>
                </c:pt>
                <c:pt idx="344">
                  <c:v>-0.7342684324295613</c:v>
                </c:pt>
                <c:pt idx="345">
                  <c:v>-0.72029263318395853</c:v>
                </c:pt>
                <c:pt idx="346">
                  <c:v>-0.70679368016712396</c:v>
                </c:pt>
                <c:pt idx="347">
                  <c:v>-0.69375047070251861</c:v>
                </c:pt>
                <c:pt idx="348">
                  <c:v>-0.6811428643758346</c:v>
                </c:pt>
                <c:pt idx="349">
                  <c:v>-0.66895166258775718</c:v>
                </c:pt>
                <c:pt idx="350">
                  <c:v>-0.65715858215403355</c:v>
                </c:pt>
                <c:pt idx="351">
                  <c:v>-0.64574622474826182</c:v>
                </c:pt>
                <c:pt idx="352">
                  <c:v>-0.63469804358768422</c:v>
                </c:pt>
                <c:pt idx="353">
                  <c:v>-0.62399830844870519</c:v>
                </c:pt>
                <c:pt idx="354">
                  <c:v>-0.61363206985015395</c:v>
                </c:pt>
                <c:pt idx="355">
                  <c:v>-0.60358512304517131</c:v>
                </c:pt>
                <c:pt idx="356">
                  <c:v>-0.59384397230653552</c:v>
                </c:pt>
                <c:pt idx="357">
                  <c:v>-0.58439579586687573</c:v>
                </c:pt>
                <c:pt idx="358">
                  <c:v>-0.57522841177792161</c:v>
                </c:pt>
                <c:pt idx="359">
                  <c:v>-0.56633024487640593</c:v>
                </c:pt>
                <c:pt idx="360">
                  <c:v>-0.55769029498425282</c:v>
                </c:pt>
                <c:pt idx="361">
                  <c:v>-0.5492981064239153</c:v>
                </c:pt>
                <c:pt idx="362">
                  <c:v>-0.54114373889343881</c:v>
                </c:pt>
                <c:pt idx="363">
                  <c:v>-0.53321773971792852</c:v>
                </c:pt>
                <c:pt idx="364">
                  <c:v>-0.52551111747283585</c:v>
                </c:pt>
                <c:pt idx="365">
                  <c:v>-0.51801531695849845</c:v>
                </c:pt>
                <c:pt idx="366">
                  <c:v>-0.51072219549357201</c:v>
                </c:pt>
                <c:pt idx="367">
                  <c:v>-0.50362400048649325</c:v>
                </c:pt>
                <c:pt idx="368">
                  <c:v>-0.49671334823821867</c:v>
                </c:pt>
                <c:pt idx="369">
                  <c:v>-0.48998320392562028</c:v>
                </c:pt>
                <c:pt idx="370">
                  <c:v>-0.48342686271265212</c:v>
                </c:pt>
                <c:pt idx="371">
                  <c:v>-0.47703793193535049</c:v>
                </c:pt>
                <c:pt idx="372">
                  <c:v>-0.4708103143066335</c:v>
                </c:pt>
                <c:pt idx="373">
                  <c:v>-0.46473819208746925</c:v>
                </c:pt>
                <c:pt idx="374">
                  <c:v>-0.4588160121721232</c:v>
                </c:pt>
                <c:pt idx="375">
                  <c:v>-0.45303847203672282</c:v>
                </c:pt>
                <c:pt idx="376">
                  <c:v>-0.44740050650217472</c:v>
                </c:pt>
                <c:pt idx="377">
                  <c:v>-0.44189727526445027</c:v>
                </c:pt>
                <c:pt idx="378">
                  <c:v>-0.43652415114735549</c:v>
                </c:pt>
                <c:pt idx="379">
                  <c:v>-0.43127670903504839</c:v>
                </c:pt>
                <c:pt idx="380">
                  <c:v>-0.42615071544374006</c:v>
                </c:pt>
                <c:pt idx="381">
                  <c:v>-0.42114211869417167</c:v>
                </c:pt>
                <c:pt idx="382">
                  <c:v>-0.41624703964856891</c:v>
                </c:pt>
                <c:pt idx="383">
                  <c:v>-0.41146176297783971</c:v>
                </c:pt>
                <c:pt idx="384">
                  <c:v>-0.40678272892676087</c:v>
                </c:pt>
                <c:pt idx="385">
                  <c:v>-0.4022065255468158</c:v>
                </c:pt>
                <c:pt idx="386">
                  <c:v>-0.39772988136816412</c:v>
                </c:pt>
                <c:pt idx="387">
                  <c:v>-0.39334965848396475</c:v>
                </c:pt>
                <c:pt idx="388">
                  <c:v>-0.38906284602192254</c:v>
                </c:pt>
                <c:pt idx="389">
                  <c:v>-0.38486655397948816</c:v>
                </c:pt>
                <c:pt idx="390">
                  <c:v>-0.3807580074006166</c:v>
                </c:pt>
                <c:pt idx="391">
                  <c:v>-0.3767345408733781</c:v>
                </c:pt>
                <c:pt idx="392">
                  <c:v>-0.37279359332902134</c:v>
                </c:pt>
                <c:pt idx="393">
                  <c:v>-0.36893270312432064</c:v>
                </c:pt>
                <c:pt idx="394">
                  <c:v>-0.3651495033901877</c:v>
                </c:pt>
                <c:pt idx="395">
                  <c:v>-0.36144171763061261</c:v>
                </c:pt>
                <c:pt idx="396">
                  <c:v>-0.35780715555701031</c:v>
                </c:pt>
                <c:pt idx="397">
                  <c:v>-0.35424370914399794</c:v>
                </c:pt>
                <c:pt idx="39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0F11-40CD-894E-9D9FB49D39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6597816"/>
        <c:axId val="186598208"/>
      </c:scatterChart>
      <c:valAx>
        <c:axId val="186597816"/>
        <c:scaling>
          <c:orientation val="minMax"/>
          <c:max val="2.1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8208"/>
        <c:crossesAt val="0"/>
        <c:crossBetween val="midCat"/>
        <c:majorUnit val="0.5"/>
        <c:minorUnit val="0.25"/>
      </c:valAx>
      <c:valAx>
        <c:axId val="186598208"/>
        <c:scaling>
          <c:orientation val="minMax"/>
          <c:max val="1.5"/>
          <c:min val="-1.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layout>
            <c:manualLayout>
              <c:xMode val="edge"/>
              <c:yMode val="edge"/>
              <c:x val="0"/>
              <c:y val="0.371815579081617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186597816"/>
        <c:crossesAt val="0"/>
        <c:crossBetween val="midCat"/>
        <c:majorUnit val="0.5"/>
        <c:minorUnit val="0.2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4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27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27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1.wmf"/><Relationship Id="rId7" Type="http://schemas.openxmlformats.org/officeDocument/2006/relationships/image" Target="../media/image37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27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Relationship Id="rId9" Type="http://schemas.openxmlformats.org/officeDocument/2006/relationships/image" Target="../media/image39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31.wmf"/><Relationship Id="rId7" Type="http://schemas.openxmlformats.org/officeDocument/2006/relationships/image" Target="../media/image42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10" Type="http://schemas.openxmlformats.org/officeDocument/2006/relationships/image" Target="../media/image45.wmf"/><Relationship Id="rId4" Type="http://schemas.openxmlformats.org/officeDocument/2006/relationships/image" Target="../media/image38.wmf"/><Relationship Id="rId9" Type="http://schemas.openxmlformats.org/officeDocument/2006/relationships/image" Target="../media/image44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image" Target="../media/image58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12" Type="http://schemas.openxmlformats.org/officeDocument/2006/relationships/image" Target="../media/image57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5" Type="http://schemas.openxmlformats.org/officeDocument/2006/relationships/image" Target="../media/image6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Relationship Id="rId14" Type="http://schemas.openxmlformats.org/officeDocument/2006/relationships/image" Target="../media/image59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image" Target="../media/image63.wmf"/><Relationship Id="rId7" Type="http://schemas.openxmlformats.org/officeDocument/2006/relationships/image" Target="../media/image67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10" Type="http://schemas.openxmlformats.org/officeDocument/2006/relationships/image" Target="../media/image41.wmf"/><Relationship Id="rId4" Type="http://schemas.openxmlformats.org/officeDocument/2006/relationships/image" Target="../media/image64.wmf"/><Relationship Id="rId9" Type="http://schemas.openxmlformats.org/officeDocument/2006/relationships/image" Target="../media/image69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31.wmf"/><Relationship Id="rId7" Type="http://schemas.openxmlformats.org/officeDocument/2006/relationships/image" Target="../media/image42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10" Type="http://schemas.openxmlformats.org/officeDocument/2006/relationships/image" Target="../media/image45.wmf"/><Relationship Id="rId4" Type="http://schemas.openxmlformats.org/officeDocument/2006/relationships/image" Target="../media/image38.wmf"/><Relationship Id="rId9" Type="http://schemas.openxmlformats.org/officeDocument/2006/relationships/image" Target="../media/image44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31.wmf"/><Relationship Id="rId7" Type="http://schemas.openxmlformats.org/officeDocument/2006/relationships/image" Target="../media/image44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10" Type="http://schemas.openxmlformats.org/officeDocument/2006/relationships/image" Target="../media/image45.wmf"/><Relationship Id="rId4" Type="http://schemas.openxmlformats.org/officeDocument/2006/relationships/image" Target="../media/image38.wmf"/><Relationship Id="rId9" Type="http://schemas.openxmlformats.org/officeDocument/2006/relationships/image" Target="../media/image7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72.wmf"/><Relationship Id="rId5" Type="http://schemas.openxmlformats.org/officeDocument/2006/relationships/image" Target="../media/image71.wmf"/><Relationship Id="rId4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72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71.wmf"/><Relationship Id="rId5" Type="http://schemas.openxmlformats.org/officeDocument/2006/relationships/image" Target="../media/image27.wmf"/><Relationship Id="rId4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13" Type="http://schemas.openxmlformats.org/officeDocument/2006/relationships/image" Target="../media/image85.wmf"/><Relationship Id="rId3" Type="http://schemas.openxmlformats.org/officeDocument/2006/relationships/image" Target="../media/image75.wmf"/><Relationship Id="rId7" Type="http://schemas.openxmlformats.org/officeDocument/2006/relationships/image" Target="../media/image79.wmf"/><Relationship Id="rId12" Type="http://schemas.openxmlformats.org/officeDocument/2006/relationships/image" Target="../media/image84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11" Type="http://schemas.openxmlformats.org/officeDocument/2006/relationships/image" Target="../media/image83.wmf"/><Relationship Id="rId5" Type="http://schemas.openxmlformats.org/officeDocument/2006/relationships/image" Target="../media/image77.wmf"/><Relationship Id="rId10" Type="http://schemas.openxmlformats.org/officeDocument/2006/relationships/image" Target="../media/image82.wmf"/><Relationship Id="rId4" Type="http://schemas.openxmlformats.org/officeDocument/2006/relationships/image" Target="../media/image76.wmf"/><Relationship Id="rId9" Type="http://schemas.openxmlformats.org/officeDocument/2006/relationships/image" Target="../media/image81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wmf"/><Relationship Id="rId11" Type="http://schemas.openxmlformats.org/officeDocument/2006/relationships/image" Target="../media/image96.wmf"/><Relationship Id="rId5" Type="http://schemas.openxmlformats.org/officeDocument/2006/relationships/image" Target="../media/image90.wmf"/><Relationship Id="rId10" Type="http://schemas.openxmlformats.org/officeDocument/2006/relationships/image" Target="../media/image95.wmf"/><Relationship Id="rId4" Type="http://schemas.openxmlformats.org/officeDocument/2006/relationships/image" Target="../media/image89.wmf"/><Relationship Id="rId9" Type="http://schemas.openxmlformats.org/officeDocument/2006/relationships/image" Target="../media/image94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13" Type="http://schemas.openxmlformats.org/officeDocument/2006/relationships/image" Target="../media/image85.wmf"/><Relationship Id="rId18" Type="http://schemas.openxmlformats.org/officeDocument/2006/relationships/image" Target="../media/image109.wmf"/><Relationship Id="rId3" Type="http://schemas.openxmlformats.org/officeDocument/2006/relationships/image" Target="../media/image75.wmf"/><Relationship Id="rId21" Type="http://schemas.openxmlformats.org/officeDocument/2006/relationships/image" Target="../media/image112.wmf"/><Relationship Id="rId7" Type="http://schemas.openxmlformats.org/officeDocument/2006/relationships/image" Target="../media/image99.wmf"/><Relationship Id="rId12" Type="http://schemas.openxmlformats.org/officeDocument/2006/relationships/image" Target="../media/image104.wmf"/><Relationship Id="rId17" Type="http://schemas.openxmlformats.org/officeDocument/2006/relationships/image" Target="../media/image108.wmf"/><Relationship Id="rId2" Type="http://schemas.openxmlformats.org/officeDocument/2006/relationships/image" Target="../media/image98.wmf"/><Relationship Id="rId16" Type="http://schemas.openxmlformats.org/officeDocument/2006/relationships/image" Target="../media/image107.wmf"/><Relationship Id="rId20" Type="http://schemas.openxmlformats.org/officeDocument/2006/relationships/image" Target="../media/image111.wmf"/><Relationship Id="rId1" Type="http://schemas.openxmlformats.org/officeDocument/2006/relationships/image" Target="../media/image97.wmf"/><Relationship Id="rId6" Type="http://schemas.openxmlformats.org/officeDocument/2006/relationships/image" Target="../media/image78.wmf"/><Relationship Id="rId11" Type="http://schemas.openxmlformats.org/officeDocument/2006/relationships/image" Target="../media/image103.wmf"/><Relationship Id="rId5" Type="http://schemas.openxmlformats.org/officeDocument/2006/relationships/image" Target="../media/image77.wmf"/><Relationship Id="rId15" Type="http://schemas.openxmlformats.org/officeDocument/2006/relationships/image" Target="../media/image106.wmf"/><Relationship Id="rId10" Type="http://schemas.openxmlformats.org/officeDocument/2006/relationships/image" Target="../media/image102.wmf"/><Relationship Id="rId19" Type="http://schemas.openxmlformats.org/officeDocument/2006/relationships/image" Target="../media/image110.wmf"/><Relationship Id="rId4" Type="http://schemas.openxmlformats.org/officeDocument/2006/relationships/image" Target="../media/image76.wmf"/><Relationship Id="rId9" Type="http://schemas.openxmlformats.org/officeDocument/2006/relationships/image" Target="../media/image101.wmf"/><Relationship Id="rId14" Type="http://schemas.openxmlformats.org/officeDocument/2006/relationships/image" Target="../media/image105.wmf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wmf"/><Relationship Id="rId13" Type="http://schemas.openxmlformats.org/officeDocument/2006/relationships/image" Target="../media/image29.wmf"/><Relationship Id="rId18" Type="http://schemas.openxmlformats.org/officeDocument/2006/relationships/image" Target="../media/image27.wmf"/><Relationship Id="rId3" Type="http://schemas.openxmlformats.org/officeDocument/2006/relationships/image" Target="../media/image115.wmf"/><Relationship Id="rId7" Type="http://schemas.openxmlformats.org/officeDocument/2006/relationships/image" Target="../media/image119.wmf"/><Relationship Id="rId12" Type="http://schemas.openxmlformats.org/officeDocument/2006/relationships/image" Target="../media/image124.wmf"/><Relationship Id="rId17" Type="http://schemas.openxmlformats.org/officeDocument/2006/relationships/image" Target="../media/image33.wmf"/><Relationship Id="rId2" Type="http://schemas.openxmlformats.org/officeDocument/2006/relationships/image" Target="../media/image114.wmf"/><Relationship Id="rId16" Type="http://schemas.openxmlformats.org/officeDocument/2006/relationships/image" Target="../media/image32.wmf"/><Relationship Id="rId20" Type="http://schemas.openxmlformats.org/officeDocument/2006/relationships/image" Target="../media/image126.wmf"/><Relationship Id="rId1" Type="http://schemas.openxmlformats.org/officeDocument/2006/relationships/image" Target="../media/image113.wmf"/><Relationship Id="rId6" Type="http://schemas.openxmlformats.org/officeDocument/2006/relationships/image" Target="../media/image118.wmf"/><Relationship Id="rId11" Type="http://schemas.openxmlformats.org/officeDocument/2006/relationships/image" Target="../media/image123.wmf"/><Relationship Id="rId5" Type="http://schemas.openxmlformats.org/officeDocument/2006/relationships/image" Target="../media/image117.wmf"/><Relationship Id="rId15" Type="http://schemas.openxmlformats.org/officeDocument/2006/relationships/image" Target="../media/image31.wmf"/><Relationship Id="rId10" Type="http://schemas.openxmlformats.org/officeDocument/2006/relationships/image" Target="../media/image122.wmf"/><Relationship Id="rId19" Type="http://schemas.openxmlformats.org/officeDocument/2006/relationships/image" Target="../media/image125.wmf"/><Relationship Id="rId4" Type="http://schemas.openxmlformats.org/officeDocument/2006/relationships/image" Target="../media/image116.wmf"/><Relationship Id="rId9" Type="http://schemas.openxmlformats.org/officeDocument/2006/relationships/image" Target="../media/image121.wmf"/><Relationship Id="rId14" Type="http://schemas.openxmlformats.org/officeDocument/2006/relationships/image" Target="../media/image30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wmf"/><Relationship Id="rId13" Type="http://schemas.openxmlformats.org/officeDocument/2006/relationships/image" Target="../media/image133.wmf"/><Relationship Id="rId3" Type="http://schemas.openxmlformats.org/officeDocument/2006/relationships/image" Target="../media/image30.wmf"/><Relationship Id="rId7" Type="http://schemas.openxmlformats.org/officeDocument/2006/relationships/image" Target="../media/image27.wmf"/><Relationship Id="rId12" Type="http://schemas.openxmlformats.org/officeDocument/2006/relationships/image" Target="../media/image132.wmf"/><Relationship Id="rId17" Type="http://schemas.openxmlformats.org/officeDocument/2006/relationships/image" Target="../media/image137.wmf"/><Relationship Id="rId2" Type="http://schemas.openxmlformats.org/officeDocument/2006/relationships/image" Target="../media/image29.wmf"/><Relationship Id="rId16" Type="http://schemas.openxmlformats.org/officeDocument/2006/relationships/image" Target="../media/image136.wmf"/><Relationship Id="rId1" Type="http://schemas.openxmlformats.org/officeDocument/2006/relationships/image" Target="../media/image127.wmf"/><Relationship Id="rId6" Type="http://schemas.openxmlformats.org/officeDocument/2006/relationships/image" Target="../media/image33.wmf"/><Relationship Id="rId11" Type="http://schemas.openxmlformats.org/officeDocument/2006/relationships/image" Target="../media/image131.wmf"/><Relationship Id="rId5" Type="http://schemas.openxmlformats.org/officeDocument/2006/relationships/image" Target="../media/image32.wmf"/><Relationship Id="rId15" Type="http://schemas.openxmlformats.org/officeDocument/2006/relationships/image" Target="../media/image135.wmf"/><Relationship Id="rId10" Type="http://schemas.openxmlformats.org/officeDocument/2006/relationships/image" Target="../media/image130.wmf"/><Relationship Id="rId4" Type="http://schemas.openxmlformats.org/officeDocument/2006/relationships/image" Target="../media/image31.wmf"/><Relationship Id="rId9" Type="http://schemas.openxmlformats.org/officeDocument/2006/relationships/image" Target="../media/image129.wmf"/><Relationship Id="rId14" Type="http://schemas.openxmlformats.org/officeDocument/2006/relationships/image" Target="../media/image134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wmf"/><Relationship Id="rId13" Type="http://schemas.openxmlformats.org/officeDocument/2006/relationships/image" Target="../media/image32.wmf"/><Relationship Id="rId3" Type="http://schemas.openxmlformats.org/officeDocument/2006/relationships/image" Target="../media/image140.wmf"/><Relationship Id="rId7" Type="http://schemas.openxmlformats.org/officeDocument/2006/relationships/image" Target="../media/image143.wmf"/><Relationship Id="rId12" Type="http://schemas.openxmlformats.org/officeDocument/2006/relationships/image" Target="../media/image31.wmf"/><Relationship Id="rId2" Type="http://schemas.openxmlformats.org/officeDocument/2006/relationships/image" Target="../media/image139.wmf"/><Relationship Id="rId16" Type="http://schemas.openxmlformats.org/officeDocument/2006/relationships/image" Target="../media/image145.wmf"/><Relationship Id="rId1" Type="http://schemas.openxmlformats.org/officeDocument/2006/relationships/image" Target="../media/image138.wmf"/><Relationship Id="rId6" Type="http://schemas.openxmlformats.org/officeDocument/2006/relationships/image" Target="../media/image142.wmf"/><Relationship Id="rId11" Type="http://schemas.openxmlformats.org/officeDocument/2006/relationships/image" Target="../media/image30.wmf"/><Relationship Id="rId5" Type="http://schemas.openxmlformats.org/officeDocument/2006/relationships/image" Target="../media/image141.wmf"/><Relationship Id="rId15" Type="http://schemas.openxmlformats.org/officeDocument/2006/relationships/image" Target="../media/image27.wmf"/><Relationship Id="rId10" Type="http://schemas.openxmlformats.org/officeDocument/2006/relationships/image" Target="../media/image29.wmf"/><Relationship Id="rId4" Type="http://schemas.openxmlformats.org/officeDocument/2006/relationships/image" Target="../media/image137.wmf"/><Relationship Id="rId9" Type="http://schemas.openxmlformats.org/officeDocument/2006/relationships/image" Target="../media/image124.wmf"/><Relationship Id="rId14" Type="http://schemas.openxmlformats.org/officeDocument/2006/relationships/image" Target="../media/image33.w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148.wmf"/><Relationship Id="rId7" Type="http://schemas.openxmlformats.org/officeDocument/2006/relationships/image" Target="../media/image31.wmf"/><Relationship Id="rId12" Type="http://schemas.openxmlformats.org/officeDocument/2006/relationships/image" Target="../media/image151.wmf"/><Relationship Id="rId2" Type="http://schemas.openxmlformats.org/officeDocument/2006/relationships/image" Target="../media/image147.wmf"/><Relationship Id="rId1" Type="http://schemas.openxmlformats.org/officeDocument/2006/relationships/image" Target="../media/image146.wmf"/><Relationship Id="rId6" Type="http://schemas.openxmlformats.org/officeDocument/2006/relationships/image" Target="../media/image30.wmf"/><Relationship Id="rId11" Type="http://schemas.openxmlformats.org/officeDocument/2006/relationships/image" Target="../media/image150.wmf"/><Relationship Id="rId5" Type="http://schemas.openxmlformats.org/officeDocument/2006/relationships/image" Target="../media/image29.wmf"/><Relationship Id="rId10" Type="http://schemas.openxmlformats.org/officeDocument/2006/relationships/image" Target="../media/image149.wmf"/><Relationship Id="rId4" Type="http://schemas.openxmlformats.org/officeDocument/2006/relationships/image" Target="../media/image137.wmf"/><Relationship Id="rId9" Type="http://schemas.openxmlformats.org/officeDocument/2006/relationships/image" Target="../media/image27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wmf"/><Relationship Id="rId13" Type="http://schemas.openxmlformats.org/officeDocument/2006/relationships/image" Target="../media/image29.wmf"/><Relationship Id="rId18" Type="http://schemas.openxmlformats.org/officeDocument/2006/relationships/image" Target="../media/image142.wmf"/><Relationship Id="rId3" Type="http://schemas.openxmlformats.org/officeDocument/2006/relationships/image" Target="../media/image154.wmf"/><Relationship Id="rId7" Type="http://schemas.openxmlformats.org/officeDocument/2006/relationships/image" Target="../media/image158.wmf"/><Relationship Id="rId12" Type="http://schemas.openxmlformats.org/officeDocument/2006/relationships/image" Target="../media/image137.wmf"/><Relationship Id="rId17" Type="http://schemas.openxmlformats.org/officeDocument/2006/relationships/image" Target="../media/image162.wmf"/><Relationship Id="rId2" Type="http://schemas.openxmlformats.org/officeDocument/2006/relationships/image" Target="../media/image153.wmf"/><Relationship Id="rId16" Type="http://schemas.openxmlformats.org/officeDocument/2006/relationships/image" Target="../media/image38.wmf"/><Relationship Id="rId1" Type="http://schemas.openxmlformats.org/officeDocument/2006/relationships/image" Target="../media/image152.wmf"/><Relationship Id="rId6" Type="http://schemas.openxmlformats.org/officeDocument/2006/relationships/image" Target="../media/image157.wmf"/><Relationship Id="rId11" Type="http://schemas.openxmlformats.org/officeDocument/2006/relationships/image" Target="../media/image146.wmf"/><Relationship Id="rId5" Type="http://schemas.openxmlformats.org/officeDocument/2006/relationships/image" Target="../media/image156.wmf"/><Relationship Id="rId15" Type="http://schemas.openxmlformats.org/officeDocument/2006/relationships/image" Target="../media/image31.wmf"/><Relationship Id="rId10" Type="http://schemas.openxmlformats.org/officeDocument/2006/relationships/image" Target="../media/image161.wmf"/><Relationship Id="rId4" Type="http://schemas.openxmlformats.org/officeDocument/2006/relationships/image" Target="../media/image155.wmf"/><Relationship Id="rId9" Type="http://schemas.openxmlformats.org/officeDocument/2006/relationships/image" Target="../media/image160.wmf"/><Relationship Id="rId14" Type="http://schemas.openxmlformats.org/officeDocument/2006/relationships/image" Target="../media/image30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wmf"/><Relationship Id="rId2" Type="http://schemas.openxmlformats.org/officeDocument/2006/relationships/image" Target="../media/image153.wmf"/><Relationship Id="rId1" Type="http://schemas.openxmlformats.org/officeDocument/2006/relationships/image" Target="../media/image163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wmf"/><Relationship Id="rId2" Type="http://schemas.openxmlformats.org/officeDocument/2006/relationships/image" Target="../media/image166.wmf"/><Relationship Id="rId1" Type="http://schemas.openxmlformats.org/officeDocument/2006/relationships/image" Target="../media/image165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wmf"/><Relationship Id="rId2" Type="http://schemas.openxmlformats.org/officeDocument/2006/relationships/image" Target="../media/image170.wmf"/><Relationship Id="rId1" Type="http://schemas.openxmlformats.org/officeDocument/2006/relationships/image" Target="../media/image169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9.wmf"/><Relationship Id="rId3" Type="http://schemas.openxmlformats.org/officeDocument/2006/relationships/image" Target="../media/image174.wmf"/><Relationship Id="rId7" Type="http://schemas.openxmlformats.org/officeDocument/2006/relationships/image" Target="../media/image178.wmf"/><Relationship Id="rId2" Type="http://schemas.openxmlformats.org/officeDocument/2006/relationships/image" Target="../media/image173.wmf"/><Relationship Id="rId1" Type="http://schemas.openxmlformats.org/officeDocument/2006/relationships/image" Target="../media/image172.wmf"/><Relationship Id="rId6" Type="http://schemas.openxmlformats.org/officeDocument/2006/relationships/image" Target="../media/image177.wmf"/><Relationship Id="rId5" Type="http://schemas.openxmlformats.org/officeDocument/2006/relationships/image" Target="../media/image176.wmf"/><Relationship Id="rId4" Type="http://schemas.openxmlformats.org/officeDocument/2006/relationships/image" Target="../media/image175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wmf"/><Relationship Id="rId1" Type="http://schemas.openxmlformats.org/officeDocument/2006/relationships/image" Target="../media/image170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wmf"/><Relationship Id="rId7" Type="http://schemas.openxmlformats.org/officeDocument/2006/relationships/image" Target="../media/image186.wmf"/><Relationship Id="rId2" Type="http://schemas.openxmlformats.org/officeDocument/2006/relationships/image" Target="../media/image181.wmf"/><Relationship Id="rId1" Type="http://schemas.openxmlformats.org/officeDocument/2006/relationships/image" Target="../media/image180.wmf"/><Relationship Id="rId6" Type="http://schemas.openxmlformats.org/officeDocument/2006/relationships/image" Target="../media/image185.wmf"/><Relationship Id="rId5" Type="http://schemas.openxmlformats.org/officeDocument/2006/relationships/image" Target="../media/image184.wmf"/><Relationship Id="rId4" Type="http://schemas.openxmlformats.org/officeDocument/2006/relationships/image" Target="../media/image183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7.wmf"/></Relationships>
</file>

<file path=ppt/drawings/_rels/vmlDrawing3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wmf"/><Relationship Id="rId13" Type="http://schemas.openxmlformats.org/officeDocument/2006/relationships/image" Target="../media/image192.wmf"/><Relationship Id="rId3" Type="http://schemas.openxmlformats.org/officeDocument/2006/relationships/image" Target="../media/image31.wmf"/><Relationship Id="rId7" Type="http://schemas.openxmlformats.org/officeDocument/2006/relationships/image" Target="../media/image189.wmf"/><Relationship Id="rId12" Type="http://schemas.openxmlformats.org/officeDocument/2006/relationships/image" Target="../media/image19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188.wmf"/><Relationship Id="rId11" Type="http://schemas.openxmlformats.org/officeDocument/2006/relationships/image" Target="../media/image190.wmf"/><Relationship Id="rId5" Type="http://schemas.openxmlformats.org/officeDocument/2006/relationships/image" Target="../media/image27.wmf"/><Relationship Id="rId15" Type="http://schemas.openxmlformats.org/officeDocument/2006/relationships/image" Target="../media/image194.wmf"/><Relationship Id="rId10" Type="http://schemas.openxmlformats.org/officeDocument/2006/relationships/image" Target="../media/image112.wmf"/><Relationship Id="rId4" Type="http://schemas.openxmlformats.org/officeDocument/2006/relationships/image" Target="../media/image38.wmf"/><Relationship Id="rId9" Type="http://schemas.openxmlformats.org/officeDocument/2006/relationships/image" Target="../media/image111.wmf"/><Relationship Id="rId14" Type="http://schemas.openxmlformats.org/officeDocument/2006/relationships/image" Target="../media/image193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wmf"/><Relationship Id="rId2" Type="http://schemas.openxmlformats.org/officeDocument/2006/relationships/image" Target="../media/image196.wmf"/><Relationship Id="rId1" Type="http://schemas.openxmlformats.org/officeDocument/2006/relationships/image" Target="../media/image195.wmf"/><Relationship Id="rId5" Type="http://schemas.openxmlformats.org/officeDocument/2006/relationships/image" Target="../media/image199.wmf"/><Relationship Id="rId4" Type="http://schemas.openxmlformats.org/officeDocument/2006/relationships/image" Target="../media/image198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wmf"/><Relationship Id="rId2" Type="http://schemas.openxmlformats.org/officeDocument/2006/relationships/image" Target="../media/image201.wmf"/><Relationship Id="rId1" Type="http://schemas.openxmlformats.org/officeDocument/2006/relationships/image" Target="../media/image200.wmf"/><Relationship Id="rId4" Type="http://schemas.openxmlformats.org/officeDocument/2006/relationships/image" Target="../media/image203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wmf"/><Relationship Id="rId2" Type="http://schemas.openxmlformats.org/officeDocument/2006/relationships/image" Target="../media/image206.wmf"/><Relationship Id="rId1" Type="http://schemas.openxmlformats.org/officeDocument/2006/relationships/image" Target="../media/image205.wmf"/><Relationship Id="rId6" Type="http://schemas.openxmlformats.org/officeDocument/2006/relationships/image" Target="../media/image210.wmf"/><Relationship Id="rId5" Type="http://schemas.openxmlformats.org/officeDocument/2006/relationships/image" Target="../media/image209.wmf"/><Relationship Id="rId4" Type="http://schemas.openxmlformats.org/officeDocument/2006/relationships/image" Target="../media/image208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3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7.wmf"/><Relationship Id="rId2" Type="http://schemas.openxmlformats.org/officeDocument/2006/relationships/image" Target="../media/image216.wmf"/><Relationship Id="rId1" Type="http://schemas.openxmlformats.org/officeDocument/2006/relationships/image" Target="../media/image215.wmf"/><Relationship Id="rId4" Type="http://schemas.openxmlformats.org/officeDocument/2006/relationships/image" Target="../media/image170.wmf"/></Relationships>
</file>

<file path=ppt/drawings/_rels/vmlDrawing3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222.wmf"/><Relationship Id="rId7" Type="http://schemas.openxmlformats.org/officeDocument/2006/relationships/image" Target="../media/image31.wmf"/><Relationship Id="rId2" Type="http://schemas.openxmlformats.org/officeDocument/2006/relationships/image" Target="../media/image221.wmf"/><Relationship Id="rId1" Type="http://schemas.openxmlformats.org/officeDocument/2006/relationships/image" Target="../media/image220.wmf"/><Relationship Id="rId6" Type="http://schemas.openxmlformats.org/officeDocument/2006/relationships/image" Target="../media/image30.wmf"/><Relationship Id="rId11" Type="http://schemas.openxmlformats.org/officeDocument/2006/relationships/image" Target="../media/image225.wmf"/><Relationship Id="rId5" Type="http://schemas.openxmlformats.org/officeDocument/2006/relationships/image" Target="../media/image29.wmf"/><Relationship Id="rId10" Type="http://schemas.openxmlformats.org/officeDocument/2006/relationships/image" Target="../media/image224.wmf"/><Relationship Id="rId4" Type="http://schemas.openxmlformats.org/officeDocument/2006/relationships/image" Target="../media/image146.wmf"/><Relationship Id="rId9" Type="http://schemas.openxmlformats.org/officeDocument/2006/relationships/image" Target="../media/image223.wmf"/></Relationships>
</file>

<file path=ppt/drawings/_rels/vmlDrawing3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wmf"/><Relationship Id="rId13" Type="http://schemas.openxmlformats.org/officeDocument/2006/relationships/image" Target="../media/image29.wmf"/><Relationship Id="rId18" Type="http://schemas.openxmlformats.org/officeDocument/2006/relationships/image" Target="../media/image27.wmf"/><Relationship Id="rId3" Type="http://schemas.openxmlformats.org/officeDocument/2006/relationships/image" Target="../media/image115.wmf"/><Relationship Id="rId7" Type="http://schemas.openxmlformats.org/officeDocument/2006/relationships/image" Target="../media/image119.wmf"/><Relationship Id="rId12" Type="http://schemas.openxmlformats.org/officeDocument/2006/relationships/image" Target="../media/image124.wmf"/><Relationship Id="rId17" Type="http://schemas.openxmlformats.org/officeDocument/2006/relationships/image" Target="../media/image33.wmf"/><Relationship Id="rId2" Type="http://schemas.openxmlformats.org/officeDocument/2006/relationships/image" Target="../media/image114.wmf"/><Relationship Id="rId16" Type="http://schemas.openxmlformats.org/officeDocument/2006/relationships/image" Target="../media/image32.wmf"/><Relationship Id="rId20" Type="http://schemas.openxmlformats.org/officeDocument/2006/relationships/image" Target="../media/image126.wmf"/><Relationship Id="rId1" Type="http://schemas.openxmlformats.org/officeDocument/2006/relationships/image" Target="../media/image113.wmf"/><Relationship Id="rId6" Type="http://schemas.openxmlformats.org/officeDocument/2006/relationships/image" Target="../media/image118.wmf"/><Relationship Id="rId11" Type="http://schemas.openxmlformats.org/officeDocument/2006/relationships/image" Target="../media/image123.wmf"/><Relationship Id="rId5" Type="http://schemas.openxmlformats.org/officeDocument/2006/relationships/image" Target="../media/image117.wmf"/><Relationship Id="rId15" Type="http://schemas.openxmlformats.org/officeDocument/2006/relationships/image" Target="../media/image31.wmf"/><Relationship Id="rId10" Type="http://schemas.openxmlformats.org/officeDocument/2006/relationships/image" Target="../media/image122.wmf"/><Relationship Id="rId19" Type="http://schemas.openxmlformats.org/officeDocument/2006/relationships/image" Target="../media/image125.wmf"/><Relationship Id="rId4" Type="http://schemas.openxmlformats.org/officeDocument/2006/relationships/image" Target="../media/image116.wmf"/><Relationship Id="rId9" Type="http://schemas.openxmlformats.org/officeDocument/2006/relationships/image" Target="../media/image121.wmf"/><Relationship Id="rId14" Type="http://schemas.openxmlformats.org/officeDocument/2006/relationships/image" Target="../media/image30.wmf"/></Relationships>
</file>

<file path=ppt/drawings/_rels/vmlDrawing39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13" Type="http://schemas.openxmlformats.org/officeDocument/2006/relationships/image" Target="../media/image116.wmf"/><Relationship Id="rId18" Type="http://schemas.openxmlformats.org/officeDocument/2006/relationships/image" Target="../media/image121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12" Type="http://schemas.openxmlformats.org/officeDocument/2006/relationships/image" Target="../media/image115.wmf"/><Relationship Id="rId17" Type="http://schemas.openxmlformats.org/officeDocument/2006/relationships/image" Target="../media/image227.wmf"/><Relationship Id="rId2" Type="http://schemas.openxmlformats.org/officeDocument/2006/relationships/image" Target="../media/image124.wmf"/><Relationship Id="rId16" Type="http://schemas.openxmlformats.org/officeDocument/2006/relationships/image" Target="../media/image120.wmf"/><Relationship Id="rId1" Type="http://schemas.openxmlformats.org/officeDocument/2006/relationships/image" Target="../media/image123.wmf"/><Relationship Id="rId6" Type="http://schemas.openxmlformats.org/officeDocument/2006/relationships/image" Target="../media/image32.wmf"/><Relationship Id="rId11" Type="http://schemas.openxmlformats.org/officeDocument/2006/relationships/image" Target="../media/image114.wmf"/><Relationship Id="rId5" Type="http://schemas.openxmlformats.org/officeDocument/2006/relationships/image" Target="../media/image31.wmf"/><Relationship Id="rId15" Type="http://schemas.openxmlformats.org/officeDocument/2006/relationships/image" Target="../media/image119.wmf"/><Relationship Id="rId10" Type="http://schemas.openxmlformats.org/officeDocument/2006/relationships/image" Target="../media/image113.wmf"/><Relationship Id="rId19" Type="http://schemas.openxmlformats.org/officeDocument/2006/relationships/image" Target="../media/image228.wmf"/><Relationship Id="rId4" Type="http://schemas.openxmlformats.org/officeDocument/2006/relationships/image" Target="../media/image30.wmf"/><Relationship Id="rId9" Type="http://schemas.openxmlformats.org/officeDocument/2006/relationships/image" Target="../media/image226.wmf"/><Relationship Id="rId14" Type="http://schemas.openxmlformats.org/officeDocument/2006/relationships/image" Target="../media/image118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1.wmf"/><Relationship Id="rId2" Type="http://schemas.openxmlformats.org/officeDocument/2006/relationships/image" Target="../media/image230.wmf"/><Relationship Id="rId1" Type="http://schemas.openxmlformats.org/officeDocument/2006/relationships/image" Target="../media/image229.wmf"/><Relationship Id="rId6" Type="http://schemas.openxmlformats.org/officeDocument/2006/relationships/image" Target="../media/image234.wmf"/><Relationship Id="rId5" Type="http://schemas.openxmlformats.org/officeDocument/2006/relationships/image" Target="../media/image233.wmf"/><Relationship Id="rId4" Type="http://schemas.openxmlformats.org/officeDocument/2006/relationships/image" Target="../media/image2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09.10.2025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CD0A560A-6C45-4519-8A0C-0BB6361FCA5C}" type="slidenum">
              <a:rPr lang="en-US" smtClean="0">
                <a:latin typeface="Arial" charset="0"/>
              </a:rPr>
              <a:pPr eaLnBrk="1" hangingPunct="1"/>
              <a:t>4</a:t>
            </a:fld>
            <a:endParaRPr lang="en-US">
              <a:latin typeface="Arial" charset="0"/>
            </a:endParaRPr>
          </a:p>
        </p:txBody>
      </p:sp>
      <p:sp>
        <p:nvSpPr>
          <p:cNvPr id="189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818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67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6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49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507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96A88-CBDC-4BA8-9300-81B5F892B43F}" type="slidenum">
              <a:rPr lang="en-US" smtClean="0">
                <a:latin typeface="Arial" charset="0"/>
              </a:rPr>
              <a:pPr eaLnBrk="1" hangingPunct="1"/>
              <a:t>8</a:t>
            </a:fld>
            <a:endParaRPr lang="en-US">
              <a:latin typeface="Arial" charset="0"/>
            </a:endParaRPr>
          </a:p>
        </p:txBody>
      </p:sp>
      <p:sp>
        <p:nvSpPr>
          <p:cNvPr id="191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60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9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974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10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55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11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18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12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051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13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874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4126D5B-749F-4CD5-AF55-7B2DE835FD72}" type="slidenum">
              <a:rPr lang="en-US" smtClean="0">
                <a:latin typeface="Arial" charset="0"/>
              </a:rPr>
              <a:pPr eaLnBrk="1" hangingPunct="1"/>
              <a:t>14</a:t>
            </a:fld>
            <a:endParaRPr lang="en-US">
              <a:latin typeface="Arial" charset="0"/>
            </a:endParaRPr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9807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4126D5B-749F-4CD5-AF55-7B2DE835FD72}" type="slidenum">
              <a:rPr lang="en-US" smtClean="0">
                <a:latin typeface="Arial" charset="0"/>
              </a:rPr>
              <a:pPr eaLnBrk="1" hangingPunct="1"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2247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4126D5B-749F-4CD5-AF55-7B2DE835FD72}" type="slidenum">
              <a:rPr lang="en-US" smtClean="0">
                <a:latin typeface="Arial" charset="0"/>
              </a:rPr>
              <a:pPr eaLnBrk="1" hangingPunct="1"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845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DF0DBF9-571D-4928-9E4F-B223D5C6120B}" type="slidenum">
              <a:rPr lang="en-US" smtClean="0">
                <a:latin typeface="Arial" charset="0"/>
              </a:rPr>
              <a:pPr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94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9093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8D9A3F3-8A4D-4F95-8C1E-EB7537AA08E1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421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BBE3ED5-262A-4E61-9F4A-5475A01FEC6D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96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484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028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542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5878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262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296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CCFD473B-41B0-49CF-86E1-DA3B158C2D64}" type="slidenum">
              <a:rPr lang="en-US" smtClean="0">
                <a:latin typeface="Arial" charset="0"/>
              </a:rPr>
              <a:pPr eaLnBrk="1" hangingPunct="1"/>
              <a:t>27</a:t>
            </a:fld>
            <a:endParaRPr lang="en-US">
              <a:latin typeface="Arial" charset="0"/>
            </a:endParaRPr>
          </a:p>
        </p:txBody>
      </p:sp>
      <p:sp>
        <p:nvSpPr>
          <p:cNvPr id="204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8205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CCFD473B-41B0-49CF-86E1-DA3B158C2D64}" type="slidenum">
              <a:rPr lang="en-US" smtClean="0">
                <a:latin typeface="Arial" charset="0"/>
              </a:rPr>
              <a:pPr eaLnBrk="1" hangingPunct="1"/>
              <a:t>28</a:t>
            </a:fld>
            <a:endParaRPr lang="en-US">
              <a:latin typeface="Arial" charset="0"/>
            </a:endParaRPr>
          </a:p>
        </p:txBody>
      </p:sp>
      <p:sp>
        <p:nvSpPr>
          <p:cNvPr id="204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8205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729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4487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8531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33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3041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8784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810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562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0706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3703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FB50F4D1-CF1F-439C-B078-0CED195CB532}" type="slidenum">
              <a:rPr lang="en-US" smtClean="0">
                <a:latin typeface="Arial" charset="0"/>
              </a:rPr>
              <a:pPr eaLnBrk="1" hangingPunct="1"/>
              <a:t>39</a:t>
            </a:fld>
            <a:endParaRPr lang="en-US">
              <a:latin typeface="Arial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936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75B77E2-6AAF-49DB-83D7-84024C738739}" type="slidenum">
              <a:rPr lang="en-US" smtClean="0">
                <a:latin typeface="Arial" charset="0"/>
              </a:rPr>
              <a:pPr eaLnBrk="1" hangingPunct="1"/>
              <a:t>40</a:t>
            </a:fld>
            <a:endParaRPr lang="en-US">
              <a:latin typeface="Arial" charset="0"/>
            </a:endParaRPr>
          </a:p>
        </p:txBody>
      </p:sp>
      <p:sp>
        <p:nvSpPr>
          <p:cNvPr id="200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6773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75B77E2-6AAF-49DB-83D7-84024C738739}" type="slidenum">
              <a:rPr lang="en-US" smtClean="0">
                <a:latin typeface="Arial" charset="0"/>
              </a:rPr>
              <a:pPr eaLnBrk="1" hangingPunct="1"/>
              <a:t>41</a:t>
            </a:fld>
            <a:endParaRPr lang="en-US">
              <a:latin typeface="Arial" charset="0"/>
            </a:endParaRPr>
          </a:p>
        </p:txBody>
      </p:sp>
      <p:sp>
        <p:nvSpPr>
          <p:cNvPr id="200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4219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FB50F4D1-CF1F-439C-B078-0CED195CB532}" type="slidenum">
              <a:rPr lang="en-US" smtClean="0">
                <a:latin typeface="Arial" charset="0"/>
              </a:rPr>
              <a:pPr eaLnBrk="1" hangingPunct="1"/>
              <a:t>42</a:t>
            </a:fld>
            <a:endParaRPr lang="en-US">
              <a:latin typeface="Arial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8537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FB50F4D1-CF1F-439C-B078-0CED195CB532}" type="slidenum">
              <a:rPr lang="en-US" smtClean="0">
                <a:latin typeface="Arial" charset="0"/>
              </a:rPr>
              <a:pPr eaLnBrk="1" hangingPunct="1"/>
              <a:t>43</a:t>
            </a:fld>
            <a:endParaRPr lang="en-US">
              <a:latin typeface="Arial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25181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19161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5193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50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4847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75B77E2-6AAF-49DB-83D7-84024C738739}" type="slidenum">
              <a:rPr lang="en-US" smtClean="0">
                <a:latin typeface="Arial" charset="0"/>
              </a:rPr>
              <a:pPr eaLnBrk="1" hangingPunct="1"/>
              <a:t>51</a:t>
            </a:fld>
            <a:endParaRPr lang="en-US">
              <a:latin typeface="Arial" charset="0"/>
            </a:endParaRPr>
          </a:p>
        </p:txBody>
      </p:sp>
      <p:sp>
        <p:nvSpPr>
          <p:cNvPr id="200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72881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60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30410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61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288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A7F6-218C-4BC6-BDAB-60B37E4D3E81}" type="datetime1">
              <a:rPr lang="fr-CH" smtClean="0"/>
              <a:t>09.10.2025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705C3-81EE-4273-B7DC-4E73C3F73009}" type="datetime1">
              <a:rPr lang="fr-CH" smtClean="0"/>
              <a:t>09.10.2025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09.10.2025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04940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55EAD-2B6A-49E7-9CCE-068C8C8B39E7}" type="datetime1">
              <a:rPr lang="fr-CH" smtClean="0"/>
              <a:t>09.10.2025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287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8" r:id="rId2"/>
    <p:sldLayoutId id="2147483719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4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20.wmf"/><Relationship Id="rId18" Type="http://schemas.openxmlformats.org/officeDocument/2006/relationships/oleObject" Target="../embeddings/oleObject12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7.wmf"/><Relationship Id="rId12" Type="http://schemas.openxmlformats.org/officeDocument/2006/relationships/oleObject" Target="../embeddings/oleObject9.bin"/><Relationship Id="rId17" Type="http://schemas.openxmlformats.org/officeDocument/2006/relationships/image" Target="../media/image2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1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9.wmf"/><Relationship Id="rId5" Type="http://schemas.openxmlformats.org/officeDocument/2006/relationships/image" Target="../media/image16.wmf"/><Relationship Id="rId15" Type="http://schemas.openxmlformats.org/officeDocument/2006/relationships/image" Target="../media/image21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8.wmf"/><Relationship Id="rId14" Type="http://schemas.openxmlformats.org/officeDocument/2006/relationships/oleObject" Target="../embeddings/oleObject10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27.wmf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17.bin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.jpeg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5" Type="http://schemas.openxmlformats.org/officeDocument/2006/relationships/image" Target="../media/image28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5.wmf"/><Relationship Id="rId1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13" Type="http://schemas.openxmlformats.org/officeDocument/2006/relationships/image" Target="../media/image33.wmf"/><Relationship Id="rId18" Type="http://schemas.openxmlformats.org/officeDocument/2006/relationships/image" Target="../media/image2.jpe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3.bin"/><Relationship Id="rId17" Type="http://schemas.openxmlformats.org/officeDocument/2006/relationships/image" Target="../media/image34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25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5" Type="http://schemas.openxmlformats.org/officeDocument/2006/relationships/image" Target="../media/image27.wmf"/><Relationship Id="rId10" Type="http://schemas.openxmlformats.org/officeDocument/2006/relationships/oleObject" Target="../embeddings/oleObject22.bin"/><Relationship Id="rId19" Type="http://schemas.openxmlformats.org/officeDocument/2006/relationships/image" Target="../media/image1.jpeg"/><Relationship Id="rId4" Type="http://schemas.openxmlformats.org/officeDocument/2006/relationships/oleObject" Target="../embeddings/oleObject19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24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image" Target="../media/image33.wmf"/><Relationship Id="rId18" Type="http://schemas.openxmlformats.org/officeDocument/2006/relationships/image" Target="../media/image36.jpe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30.bin"/><Relationship Id="rId17" Type="http://schemas.openxmlformats.org/officeDocument/2006/relationships/image" Target="../media/image35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2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5" Type="http://schemas.openxmlformats.org/officeDocument/2006/relationships/image" Target="../media/image27.wmf"/><Relationship Id="rId10" Type="http://schemas.openxmlformats.org/officeDocument/2006/relationships/oleObject" Target="../embeddings/oleObject29.bin"/><Relationship Id="rId19" Type="http://schemas.openxmlformats.org/officeDocument/2006/relationships/image" Target="../media/image1.jpeg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3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image" Target="../media/image33.wmf"/><Relationship Id="rId18" Type="http://schemas.openxmlformats.org/officeDocument/2006/relationships/oleObject" Target="../embeddings/oleObject40.bin"/><Relationship Id="rId3" Type="http://schemas.openxmlformats.org/officeDocument/2006/relationships/notesSlide" Target="../notesSlides/notesSlide17.xml"/><Relationship Id="rId21" Type="http://schemas.openxmlformats.org/officeDocument/2006/relationships/oleObject" Target="../embeddings/oleObject43.bin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37.bin"/><Relationship Id="rId17" Type="http://schemas.openxmlformats.org/officeDocument/2006/relationships/image" Target="../media/image37.wmf"/><Relationship Id="rId25" Type="http://schemas.openxmlformats.org/officeDocument/2006/relationships/image" Target="../media/image39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9.bin"/><Relationship Id="rId20" Type="http://schemas.openxmlformats.org/officeDocument/2006/relationships/oleObject" Target="../embeddings/oleObject42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32.wmf"/><Relationship Id="rId24" Type="http://schemas.openxmlformats.org/officeDocument/2006/relationships/oleObject" Target="../embeddings/oleObject45.bin"/><Relationship Id="rId5" Type="http://schemas.openxmlformats.org/officeDocument/2006/relationships/image" Target="../media/image29.wmf"/><Relationship Id="rId15" Type="http://schemas.openxmlformats.org/officeDocument/2006/relationships/image" Target="../media/image27.wmf"/><Relationship Id="rId23" Type="http://schemas.openxmlformats.org/officeDocument/2006/relationships/oleObject" Target="../embeddings/oleObject44.bin"/><Relationship Id="rId10" Type="http://schemas.openxmlformats.org/officeDocument/2006/relationships/oleObject" Target="../embeddings/oleObject36.bin"/><Relationship Id="rId19" Type="http://schemas.openxmlformats.org/officeDocument/2006/relationships/oleObject" Target="../embeddings/oleObject41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38.bin"/><Relationship Id="rId22" Type="http://schemas.openxmlformats.org/officeDocument/2006/relationships/image" Target="../media/image38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13" Type="http://schemas.openxmlformats.org/officeDocument/2006/relationships/image" Target="../media/image40.wmf"/><Relationship Id="rId18" Type="http://schemas.openxmlformats.org/officeDocument/2006/relationships/oleObject" Target="../embeddings/oleObject53.bin"/><Relationship Id="rId3" Type="http://schemas.openxmlformats.org/officeDocument/2006/relationships/notesSlide" Target="../notesSlides/notesSlide18.xml"/><Relationship Id="rId21" Type="http://schemas.openxmlformats.org/officeDocument/2006/relationships/image" Target="../media/image44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50.bin"/><Relationship Id="rId17" Type="http://schemas.openxmlformats.org/officeDocument/2006/relationships/image" Target="../media/image4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2.bin"/><Relationship Id="rId20" Type="http://schemas.openxmlformats.org/officeDocument/2006/relationships/oleObject" Target="../embeddings/oleObject54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7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41.wmf"/><Relationship Id="rId23" Type="http://schemas.openxmlformats.org/officeDocument/2006/relationships/image" Target="../media/image45.wmf"/><Relationship Id="rId10" Type="http://schemas.openxmlformats.org/officeDocument/2006/relationships/oleObject" Target="../embeddings/oleObject49.bin"/><Relationship Id="rId19" Type="http://schemas.openxmlformats.org/officeDocument/2006/relationships/image" Target="../media/image43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51.bin"/><Relationship Id="rId22" Type="http://schemas.openxmlformats.org/officeDocument/2006/relationships/oleObject" Target="../embeddings/oleObject55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oleObject" Target="../embeddings/oleObject61.bin"/><Relationship Id="rId18" Type="http://schemas.openxmlformats.org/officeDocument/2006/relationships/image" Target="../media/image53.wmf"/><Relationship Id="rId26" Type="http://schemas.openxmlformats.org/officeDocument/2006/relationships/image" Target="../media/image57.wmf"/><Relationship Id="rId3" Type="http://schemas.openxmlformats.org/officeDocument/2006/relationships/oleObject" Target="../embeddings/oleObject56.bin"/><Relationship Id="rId21" Type="http://schemas.openxmlformats.org/officeDocument/2006/relationships/oleObject" Target="../embeddings/oleObject65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50.wmf"/><Relationship Id="rId17" Type="http://schemas.openxmlformats.org/officeDocument/2006/relationships/oleObject" Target="../embeddings/oleObject63.bin"/><Relationship Id="rId25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2.wmf"/><Relationship Id="rId20" Type="http://schemas.openxmlformats.org/officeDocument/2006/relationships/image" Target="../media/image54.wmf"/><Relationship Id="rId29" Type="http://schemas.openxmlformats.org/officeDocument/2006/relationships/oleObject" Target="../embeddings/oleObject69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60.bin"/><Relationship Id="rId24" Type="http://schemas.openxmlformats.org/officeDocument/2006/relationships/image" Target="../media/image56.wmf"/><Relationship Id="rId32" Type="http://schemas.openxmlformats.org/officeDocument/2006/relationships/image" Target="../media/image60.wmf"/><Relationship Id="rId5" Type="http://schemas.openxmlformats.org/officeDocument/2006/relationships/oleObject" Target="../embeddings/oleObject57.bin"/><Relationship Id="rId15" Type="http://schemas.openxmlformats.org/officeDocument/2006/relationships/oleObject" Target="../embeddings/oleObject62.bin"/><Relationship Id="rId23" Type="http://schemas.openxmlformats.org/officeDocument/2006/relationships/oleObject" Target="../embeddings/oleObject66.bin"/><Relationship Id="rId28" Type="http://schemas.openxmlformats.org/officeDocument/2006/relationships/image" Target="../media/image58.wmf"/><Relationship Id="rId10" Type="http://schemas.openxmlformats.org/officeDocument/2006/relationships/image" Target="../media/image49.wmf"/><Relationship Id="rId19" Type="http://schemas.openxmlformats.org/officeDocument/2006/relationships/oleObject" Target="../embeddings/oleObject64.bin"/><Relationship Id="rId31" Type="http://schemas.openxmlformats.org/officeDocument/2006/relationships/oleObject" Target="../embeddings/oleObject70.bin"/><Relationship Id="rId4" Type="http://schemas.openxmlformats.org/officeDocument/2006/relationships/image" Target="../media/image46.w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51.wmf"/><Relationship Id="rId22" Type="http://schemas.openxmlformats.org/officeDocument/2006/relationships/image" Target="../media/image55.wmf"/><Relationship Id="rId27" Type="http://schemas.openxmlformats.org/officeDocument/2006/relationships/oleObject" Target="../embeddings/oleObject68.bin"/><Relationship Id="rId30" Type="http://schemas.openxmlformats.org/officeDocument/2006/relationships/image" Target="../media/image59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image" Target="../media/image65.wmf"/><Relationship Id="rId18" Type="http://schemas.openxmlformats.org/officeDocument/2006/relationships/oleObject" Target="../embeddings/oleObject78.bin"/><Relationship Id="rId3" Type="http://schemas.openxmlformats.org/officeDocument/2006/relationships/notesSlide" Target="../notesSlides/notesSlide19.xml"/><Relationship Id="rId21" Type="http://schemas.openxmlformats.org/officeDocument/2006/relationships/image" Target="../media/image69.wmf"/><Relationship Id="rId7" Type="http://schemas.openxmlformats.org/officeDocument/2006/relationships/image" Target="../media/image62.wmf"/><Relationship Id="rId12" Type="http://schemas.openxmlformats.org/officeDocument/2006/relationships/oleObject" Target="../embeddings/oleObject75.bin"/><Relationship Id="rId17" Type="http://schemas.openxmlformats.org/officeDocument/2006/relationships/image" Target="../media/image67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77.bin"/><Relationship Id="rId20" Type="http://schemas.openxmlformats.org/officeDocument/2006/relationships/oleObject" Target="../embeddings/oleObject79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2.bin"/><Relationship Id="rId11" Type="http://schemas.openxmlformats.org/officeDocument/2006/relationships/image" Target="../media/image64.wmf"/><Relationship Id="rId5" Type="http://schemas.openxmlformats.org/officeDocument/2006/relationships/image" Target="../media/image61.wmf"/><Relationship Id="rId15" Type="http://schemas.openxmlformats.org/officeDocument/2006/relationships/image" Target="../media/image66.wmf"/><Relationship Id="rId23" Type="http://schemas.openxmlformats.org/officeDocument/2006/relationships/image" Target="../media/image41.wmf"/><Relationship Id="rId10" Type="http://schemas.openxmlformats.org/officeDocument/2006/relationships/oleObject" Target="../embeddings/oleObject74.bin"/><Relationship Id="rId19" Type="http://schemas.openxmlformats.org/officeDocument/2006/relationships/image" Target="../media/image68.wmf"/><Relationship Id="rId4" Type="http://schemas.openxmlformats.org/officeDocument/2006/relationships/oleObject" Target="../embeddings/oleObject71.bin"/><Relationship Id="rId9" Type="http://schemas.openxmlformats.org/officeDocument/2006/relationships/image" Target="../media/image63.wmf"/><Relationship Id="rId14" Type="http://schemas.openxmlformats.org/officeDocument/2006/relationships/oleObject" Target="../embeddings/oleObject76.bin"/><Relationship Id="rId22" Type="http://schemas.openxmlformats.org/officeDocument/2006/relationships/oleObject" Target="../embeddings/oleObject80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40.wmf"/><Relationship Id="rId18" Type="http://schemas.openxmlformats.org/officeDocument/2006/relationships/oleObject" Target="../embeddings/oleObject88.bin"/><Relationship Id="rId3" Type="http://schemas.openxmlformats.org/officeDocument/2006/relationships/notesSlide" Target="../notesSlides/notesSlide20.xml"/><Relationship Id="rId21" Type="http://schemas.openxmlformats.org/officeDocument/2006/relationships/image" Target="../media/image44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85.bin"/><Relationship Id="rId17" Type="http://schemas.openxmlformats.org/officeDocument/2006/relationships/image" Target="../media/image4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7.bin"/><Relationship Id="rId20" Type="http://schemas.openxmlformats.org/officeDocument/2006/relationships/oleObject" Target="../embeddings/oleObject89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41.wmf"/><Relationship Id="rId23" Type="http://schemas.openxmlformats.org/officeDocument/2006/relationships/image" Target="../media/image45.wmf"/><Relationship Id="rId10" Type="http://schemas.openxmlformats.org/officeDocument/2006/relationships/oleObject" Target="../embeddings/oleObject84.bin"/><Relationship Id="rId19" Type="http://schemas.openxmlformats.org/officeDocument/2006/relationships/image" Target="../media/image43.wmf"/><Relationship Id="rId4" Type="http://schemas.openxmlformats.org/officeDocument/2006/relationships/oleObject" Target="../embeddings/oleObject81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86.bin"/><Relationship Id="rId22" Type="http://schemas.openxmlformats.org/officeDocument/2006/relationships/oleObject" Target="../embeddings/oleObject90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42.wmf"/><Relationship Id="rId18" Type="http://schemas.openxmlformats.org/officeDocument/2006/relationships/oleObject" Target="../embeddings/oleObject91.bin"/><Relationship Id="rId3" Type="http://schemas.openxmlformats.org/officeDocument/2006/relationships/notesSlide" Target="../notesSlides/notesSlide21.xml"/><Relationship Id="rId21" Type="http://schemas.openxmlformats.org/officeDocument/2006/relationships/image" Target="../media/image70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87.bin"/><Relationship Id="rId17" Type="http://schemas.openxmlformats.org/officeDocument/2006/relationships/image" Target="../media/image44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9.bin"/><Relationship Id="rId20" Type="http://schemas.openxmlformats.org/officeDocument/2006/relationships/oleObject" Target="../embeddings/oleObject92.bin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43.wmf"/><Relationship Id="rId23" Type="http://schemas.openxmlformats.org/officeDocument/2006/relationships/image" Target="../media/image45.wmf"/><Relationship Id="rId10" Type="http://schemas.openxmlformats.org/officeDocument/2006/relationships/oleObject" Target="../embeddings/oleObject84.bin"/><Relationship Id="rId19" Type="http://schemas.openxmlformats.org/officeDocument/2006/relationships/image" Target="../media/image27.wmf"/><Relationship Id="rId4" Type="http://schemas.openxmlformats.org/officeDocument/2006/relationships/oleObject" Target="../embeddings/oleObject81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88.bin"/><Relationship Id="rId22" Type="http://schemas.openxmlformats.org/officeDocument/2006/relationships/oleObject" Target="../embeddings/oleObject90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5.bin"/><Relationship Id="rId13" Type="http://schemas.openxmlformats.org/officeDocument/2006/relationships/image" Target="../media/image71.wmf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9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94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72.wmf"/><Relationship Id="rId10" Type="http://schemas.openxmlformats.org/officeDocument/2006/relationships/oleObject" Target="../embeddings/oleObject96.bin"/><Relationship Id="rId4" Type="http://schemas.openxmlformats.org/officeDocument/2006/relationships/oleObject" Target="../embeddings/oleObject93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98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13" Type="http://schemas.openxmlformats.org/officeDocument/2006/relationships/image" Target="../media/image27.wmf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103.bin"/><Relationship Id="rId17" Type="http://schemas.openxmlformats.org/officeDocument/2006/relationships/image" Target="../media/image7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05.bin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00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71.wmf"/><Relationship Id="rId10" Type="http://schemas.openxmlformats.org/officeDocument/2006/relationships/oleObject" Target="../embeddings/oleObject102.bin"/><Relationship Id="rId4" Type="http://schemas.openxmlformats.org/officeDocument/2006/relationships/oleObject" Target="../embeddings/oleObject99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104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8.bin"/><Relationship Id="rId13" Type="http://schemas.openxmlformats.org/officeDocument/2006/relationships/image" Target="../media/image77.wmf"/><Relationship Id="rId18" Type="http://schemas.openxmlformats.org/officeDocument/2006/relationships/oleObject" Target="../embeddings/oleObject113.bin"/><Relationship Id="rId26" Type="http://schemas.openxmlformats.org/officeDocument/2006/relationships/oleObject" Target="../embeddings/oleObject117.bin"/><Relationship Id="rId3" Type="http://schemas.openxmlformats.org/officeDocument/2006/relationships/notesSlide" Target="../notesSlides/notesSlide24.xml"/><Relationship Id="rId21" Type="http://schemas.openxmlformats.org/officeDocument/2006/relationships/image" Target="../media/image81.wmf"/><Relationship Id="rId7" Type="http://schemas.openxmlformats.org/officeDocument/2006/relationships/image" Target="../media/image74.wmf"/><Relationship Id="rId12" Type="http://schemas.openxmlformats.org/officeDocument/2006/relationships/oleObject" Target="../embeddings/oleObject110.bin"/><Relationship Id="rId17" Type="http://schemas.openxmlformats.org/officeDocument/2006/relationships/image" Target="../media/image79.wmf"/><Relationship Id="rId25" Type="http://schemas.openxmlformats.org/officeDocument/2006/relationships/image" Target="../media/image83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12.bin"/><Relationship Id="rId20" Type="http://schemas.openxmlformats.org/officeDocument/2006/relationships/oleObject" Target="../embeddings/oleObject114.bin"/><Relationship Id="rId29" Type="http://schemas.openxmlformats.org/officeDocument/2006/relationships/image" Target="../media/image85.wmf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07.bin"/><Relationship Id="rId11" Type="http://schemas.openxmlformats.org/officeDocument/2006/relationships/image" Target="../media/image76.wmf"/><Relationship Id="rId24" Type="http://schemas.openxmlformats.org/officeDocument/2006/relationships/oleObject" Target="../embeddings/oleObject116.bin"/><Relationship Id="rId5" Type="http://schemas.openxmlformats.org/officeDocument/2006/relationships/image" Target="../media/image73.wmf"/><Relationship Id="rId15" Type="http://schemas.openxmlformats.org/officeDocument/2006/relationships/image" Target="../media/image78.wmf"/><Relationship Id="rId23" Type="http://schemas.openxmlformats.org/officeDocument/2006/relationships/image" Target="../media/image82.wmf"/><Relationship Id="rId28" Type="http://schemas.openxmlformats.org/officeDocument/2006/relationships/oleObject" Target="../embeddings/oleObject118.bin"/><Relationship Id="rId10" Type="http://schemas.openxmlformats.org/officeDocument/2006/relationships/oleObject" Target="../embeddings/oleObject109.bin"/><Relationship Id="rId19" Type="http://schemas.openxmlformats.org/officeDocument/2006/relationships/image" Target="../media/image80.wmf"/><Relationship Id="rId4" Type="http://schemas.openxmlformats.org/officeDocument/2006/relationships/oleObject" Target="../embeddings/oleObject106.bin"/><Relationship Id="rId9" Type="http://schemas.openxmlformats.org/officeDocument/2006/relationships/image" Target="../media/image75.wmf"/><Relationship Id="rId14" Type="http://schemas.openxmlformats.org/officeDocument/2006/relationships/oleObject" Target="../embeddings/oleObject111.bin"/><Relationship Id="rId22" Type="http://schemas.openxmlformats.org/officeDocument/2006/relationships/oleObject" Target="../embeddings/oleObject115.bin"/><Relationship Id="rId27" Type="http://schemas.openxmlformats.org/officeDocument/2006/relationships/image" Target="../media/image84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1.bin"/><Relationship Id="rId13" Type="http://schemas.openxmlformats.org/officeDocument/2006/relationships/image" Target="../media/image90.wmf"/><Relationship Id="rId18" Type="http://schemas.openxmlformats.org/officeDocument/2006/relationships/oleObject" Target="../embeddings/oleObject126.bin"/><Relationship Id="rId3" Type="http://schemas.openxmlformats.org/officeDocument/2006/relationships/notesSlide" Target="../notesSlides/notesSlide25.xml"/><Relationship Id="rId21" Type="http://schemas.openxmlformats.org/officeDocument/2006/relationships/image" Target="../media/image94.wmf"/><Relationship Id="rId7" Type="http://schemas.openxmlformats.org/officeDocument/2006/relationships/image" Target="../media/image87.wmf"/><Relationship Id="rId12" Type="http://schemas.openxmlformats.org/officeDocument/2006/relationships/oleObject" Target="../embeddings/oleObject123.bin"/><Relationship Id="rId17" Type="http://schemas.openxmlformats.org/officeDocument/2006/relationships/image" Target="../media/image92.wmf"/><Relationship Id="rId25" Type="http://schemas.openxmlformats.org/officeDocument/2006/relationships/image" Target="../media/image96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25.bin"/><Relationship Id="rId20" Type="http://schemas.openxmlformats.org/officeDocument/2006/relationships/oleObject" Target="../embeddings/oleObject127.bin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20.bin"/><Relationship Id="rId11" Type="http://schemas.openxmlformats.org/officeDocument/2006/relationships/image" Target="../media/image89.wmf"/><Relationship Id="rId24" Type="http://schemas.openxmlformats.org/officeDocument/2006/relationships/oleObject" Target="../embeddings/oleObject129.bin"/><Relationship Id="rId5" Type="http://schemas.openxmlformats.org/officeDocument/2006/relationships/image" Target="../media/image86.wmf"/><Relationship Id="rId15" Type="http://schemas.openxmlformats.org/officeDocument/2006/relationships/image" Target="../media/image91.wmf"/><Relationship Id="rId23" Type="http://schemas.openxmlformats.org/officeDocument/2006/relationships/image" Target="../media/image95.wmf"/><Relationship Id="rId10" Type="http://schemas.openxmlformats.org/officeDocument/2006/relationships/oleObject" Target="../embeddings/oleObject122.bin"/><Relationship Id="rId19" Type="http://schemas.openxmlformats.org/officeDocument/2006/relationships/image" Target="../media/image93.wmf"/><Relationship Id="rId4" Type="http://schemas.openxmlformats.org/officeDocument/2006/relationships/oleObject" Target="../embeddings/oleObject119.bin"/><Relationship Id="rId9" Type="http://schemas.openxmlformats.org/officeDocument/2006/relationships/image" Target="../media/image88.wmf"/><Relationship Id="rId14" Type="http://schemas.openxmlformats.org/officeDocument/2006/relationships/oleObject" Target="../embeddings/oleObject124.bin"/><Relationship Id="rId22" Type="http://schemas.openxmlformats.org/officeDocument/2006/relationships/oleObject" Target="../embeddings/oleObject128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2.bin"/><Relationship Id="rId13" Type="http://schemas.openxmlformats.org/officeDocument/2006/relationships/image" Target="../media/image77.wmf"/><Relationship Id="rId18" Type="http://schemas.openxmlformats.org/officeDocument/2006/relationships/oleObject" Target="../embeddings/oleObject135.bin"/><Relationship Id="rId26" Type="http://schemas.openxmlformats.org/officeDocument/2006/relationships/oleObject" Target="../embeddings/oleObject139.bin"/><Relationship Id="rId39" Type="http://schemas.openxmlformats.org/officeDocument/2006/relationships/image" Target="../media/image109.wmf"/><Relationship Id="rId3" Type="http://schemas.openxmlformats.org/officeDocument/2006/relationships/notesSlide" Target="../notesSlides/notesSlide26.xml"/><Relationship Id="rId21" Type="http://schemas.openxmlformats.org/officeDocument/2006/relationships/image" Target="../media/image101.wmf"/><Relationship Id="rId34" Type="http://schemas.openxmlformats.org/officeDocument/2006/relationships/oleObject" Target="../embeddings/oleObject143.bin"/><Relationship Id="rId42" Type="http://schemas.openxmlformats.org/officeDocument/2006/relationships/oleObject" Target="../embeddings/oleObject147.bin"/><Relationship Id="rId7" Type="http://schemas.openxmlformats.org/officeDocument/2006/relationships/image" Target="../media/image98.wmf"/><Relationship Id="rId12" Type="http://schemas.openxmlformats.org/officeDocument/2006/relationships/oleObject" Target="../embeddings/oleObject110.bin"/><Relationship Id="rId17" Type="http://schemas.openxmlformats.org/officeDocument/2006/relationships/image" Target="../media/image99.wmf"/><Relationship Id="rId25" Type="http://schemas.openxmlformats.org/officeDocument/2006/relationships/image" Target="../media/image103.wmf"/><Relationship Id="rId33" Type="http://schemas.openxmlformats.org/officeDocument/2006/relationships/image" Target="../media/image106.wmf"/><Relationship Id="rId38" Type="http://schemas.openxmlformats.org/officeDocument/2006/relationships/oleObject" Target="../embeddings/oleObject145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34.bin"/><Relationship Id="rId20" Type="http://schemas.openxmlformats.org/officeDocument/2006/relationships/oleObject" Target="../embeddings/oleObject136.bin"/><Relationship Id="rId29" Type="http://schemas.openxmlformats.org/officeDocument/2006/relationships/image" Target="../media/image85.wmf"/><Relationship Id="rId41" Type="http://schemas.openxmlformats.org/officeDocument/2006/relationships/image" Target="../media/image110.wmf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31.bin"/><Relationship Id="rId11" Type="http://schemas.openxmlformats.org/officeDocument/2006/relationships/image" Target="../media/image76.wmf"/><Relationship Id="rId24" Type="http://schemas.openxmlformats.org/officeDocument/2006/relationships/oleObject" Target="../embeddings/oleObject138.bin"/><Relationship Id="rId32" Type="http://schemas.openxmlformats.org/officeDocument/2006/relationships/oleObject" Target="../embeddings/oleObject142.bin"/><Relationship Id="rId37" Type="http://schemas.openxmlformats.org/officeDocument/2006/relationships/image" Target="../media/image108.wmf"/><Relationship Id="rId40" Type="http://schemas.openxmlformats.org/officeDocument/2006/relationships/oleObject" Target="../embeddings/oleObject146.bin"/><Relationship Id="rId45" Type="http://schemas.openxmlformats.org/officeDocument/2006/relationships/image" Target="../media/image112.wmf"/><Relationship Id="rId5" Type="http://schemas.openxmlformats.org/officeDocument/2006/relationships/image" Target="../media/image97.wmf"/><Relationship Id="rId15" Type="http://schemas.openxmlformats.org/officeDocument/2006/relationships/image" Target="../media/image78.wmf"/><Relationship Id="rId23" Type="http://schemas.openxmlformats.org/officeDocument/2006/relationships/image" Target="../media/image102.wmf"/><Relationship Id="rId28" Type="http://schemas.openxmlformats.org/officeDocument/2006/relationships/oleObject" Target="../embeddings/oleObject140.bin"/><Relationship Id="rId36" Type="http://schemas.openxmlformats.org/officeDocument/2006/relationships/oleObject" Target="../embeddings/oleObject144.bin"/><Relationship Id="rId10" Type="http://schemas.openxmlformats.org/officeDocument/2006/relationships/oleObject" Target="../embeddings/oleObject133.bin"/><Relationship Id="rId19" Type="http://schemas.openxmlformats.org/officeDocument/2006/relationships/image" Target="../media/image100.wmf"/><Relationship Id="rId31" Type="http://schemas.openxmlformats.org/officeDocument/2006/relationships/image" Target="../media/image105.wmf"/><Relationship Id="rId44" Type="http://schemas.openxmlformats.org/officeDocument/2006/relationships/oleObject" Target="../embeddings/oleObject148.bin"/><Relationship Id="rId4" Type="http://schemas.openxmlformats.org/officeDocument/2006/relationships/oleObject" Target="../embeddings/oleObject130.bin"/><Relationship Id="rId9" Type="http://schemas.openxmlformats.org/officeDocument/2006/relationships/image" Target="../media/image75.wmf"/><Relationship Id="rId14" Type="http://schemas.openxmlformats.org/officeDocument/2006/relationships/oleObject" Target="../embeddings/oleObject111.bin"/><Relationship Id="rId22" Type="http://schemas.openxmlformats.org/officeDocument/2006/relationships/oleObject" Target="../embeddings/oleObject137.bin"/><Relationship Id="rId27" Type="http://schemas.openxmlformats.org/officeDocument/2006/relationships/image" Target="../media/image104.wmf"/><Relationship Id="rId30" Type="http://schemas.openxmlformats.org/officeDocument/2006/relationships/oleObject" Target="../embeddings/oleObject141.bin"/><Relationship Id="rId35" Type="http://schemas.openxmlformats.org/officeDocument/2006/relationships/image" Target="../media/image107.wmf"/><Relationship Id="rId43" Type="http://schemas.openxmlformats.org/officeDocument/2006/relationships/image" Target="../media/image111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1.bin"/><Relationship Id="rId13" Type="http://schemas.openxmlformats.org/officeDocument/2006/relationships/image" Target="../media/image117.wmf"/><Relationship Id="rId18" Type="http://schemas.openxmlformats.org/officeDocument/2006/relationships/oleObject" Target="../embeddings/oleObject156.bin"/><Relationship Id="rId26" Type="http://schemas.openxmlformats.org/officeDocument/2006/relationships/oleObject" Target="../embeddings/oleObject160.bin"/><Relationship Id="rId39" Type="http://schemas.openxmlformats.org/officeDocument/2006/relationships/image" Target="../media/image27.wmf"/><Relationship Id="rId3" Type="http://schemas.openxmlformats.org/officeDocument/2006/relationships/notesSlide" Target="../notesSlides/notesSlide27.xml"/><Relationship Id="rId21" Type="http://schemas.openxmlformats.org/officeDocument/2006/relationships/image" Target="../media/image121.wmf"/><Relationship Id="rId34" Type="http://schemas.openxmlformats.org/officeDocument/2006/relationships/oleObject" Target="../embeddings/oleObject164.bin"/><Relationship Id="rId42" Type="http://schemas.openxmlformats.org/officeDocument/2006/relationships/oleObject" Target="../embeddings/oleObject168.bin"/><Relationship Id="rId7" Type="http://schemas.openxmlformats.org/officeDocument/2006/relationships/image" Target="../media/image114.wmf"/><Relationship Id="rId12" Type="http://schemas.openxmlformats.org/officeDocument/2006/relationships/oleObject" Target="../embeddings/oleObject153.bin"/><Relationship Id="rId17" Type="http://schemas.openxmlformats.org/officeDocument/2006/relationships/image" Target="../media/image119.wmf"/><Relationship Id="rId25" Type="http://schemas.openxmlformats.org/officeDocument/2006/relationships/image" Target="../media/image123.wmf"/><Relationship Id="rId33" Type="http://schemas.openxmlformats.org/officeDocument/2006/relationships/image" Target="../media/image31.wmf"/><Relationship Id="rId38" Type="http://schemas.openxmlformats.org/officeDocument/2006/relationships/oleObject" Target="../embeddings/oleObject166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55.bin"/><Relationship Id="rId20" Type="http://schemas.openxmlformats.org/officeDocument/2006/relationships/oleObject" Target="../embeddings/oleObject157.bin"/><Relationship Id="rId29" Type="http://schemas.openxmlformats.org/officeDocument/2006/relationships/image" Target="../media/image29.wmf"/><Relationship Id="rId41" Type="http://schemas.openxmlformats.org/officeDocument/2006/relationships/image" Target="../media/image125.wmf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50.bin"/><Relationship Id="rId11" Type="http://schemas.openxmlformats.org/officeDocument/2006/relationships/image" Target="../media/image116.wmf"/><Relationship Id="rId24" Type="http://schemas.openxmlformats.org/officeDocument/2006/relationships/oleObject" Target="../embeddings/oleObject159.bin"/><Relationship Id="rId32" Type="http://schemas.openxmlformats.org/officeDocument/2006/relationships/oleObject" Target="../embeddings/oleObject163.bin"/><Relationship Id="rId37" Type="http://schemas.openxmlformats.org/officeDocument/2006/relationships/image" Target="../media/image33.wmf"/><Relationship Id="rId40" Type="http://schemas.openxmlformats.org/officeDocument/2006/relationships/oleObject" Target="../embeddings/oleObject167.bin"/><Relationship Id="rId5" Type="http://schemas.openxmlformats.org/officeDocument/2006/relationships/image" Target="../media/image113.wmf"/><Relationship Id="rId15" Type="http://schemas.openxmlformats.org/officeDocument/2006/relationships/image" Target="../media/image118.wmf"/><Relationship Id="rId23" Type="http://schemas.openxmlformats.org/officeDocument/2006/relationships/image" Target="../media/image122.wmf"/><Relationship Id="rId28" Type="http://schemas.openxmlformats.org/officeDocument/2006/relationships/oleObject" Target="../embeddings/oleObject161.bin"/><Relationship Id="rId36" Type="http://schemas.openxmlformats.org/officeDocument/2006/relationships/oleObject" Target="../embeddings/oleObject165.bin"/><Relationship Id="rId10" Type="http://schemas.openxmlformats.org/officeDocument/2006/relationships/oleObject" Target="../embeddings/oleObject152.bin"/><Relationship Id="rId19" Type="http://schemas.openxmlformats.org/officeDocument/2006/relationships/image" Target="../media/image120.wmf"/><Relationship Id="rId31" Type="http://schemas.openxmlformats.org/officeDocument/2006/relationships/image" Target="../media/image30.wmf"/><Relationship Id="rId4" Type="http://schemas.openxmlformats.org/officeDocument/2006/relationships/oleObject" Target="../embeddings/oleObject149.bin"/><Relationship Id="rId9" Type="http://schemas.openxmlformats.org/officeDocument/2006/relationships/image" Target="../media/image115.wmf"/><Relationship Id="rId14" Type="http://schemas.openxmlformats.org/officeDocument/2006/relationships/oleObject" Target="../embeddings/oleObject154.bin"/><Relationship Id="rId22" Type="http://schemas.openxmlformats.org/officeDocument/2006/relationships/oleObject" Target="../embeddings/oleObject158.bin"/><Relationship Id="rId27" Type="http://schemas.openxmlformats.org/officeDocument/2006/relationships/image" Target="../media/image124.wmf"/><Relationship Id="rId30" Type="http://schemas.openxmlformats.org/officeDocument/2006/relationships/oleObject" Target="../embeddings/oleObject162.bin"/><Relationship Id="rId35" Type="http://schemas.openxmlformats.org/officeDocument/2006/relationships/image" Target="../media/image32.wmf"/><Relationship Id="rId43" Type="http://schemas.openxmlformats.org/officeDocument/2006/relationships/image" Target="../media/image126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1.bin"/><Relationship Id="rId13" Type="http://schemas.openxmlformats.org/officeDocument/2006/relationships/image" Target="../media/image32.wmf"/><Relationship Id="rId18" Type="http://schemas.openxmlformats.org/officeDocument/2006/relationships/oleObject" Target="../embeddings/oleObject176.bin"/><Relationship Id="rId26" Type="http://schemas.openxmlformats.org/officeDocument/2006/relationships/oleObject" Target="../embeddings/oleObject180.bin"/><Relationship Id="rId3" Type="http://schemas.openxmlformats.org/officeDocument/2006/relationships/notesSlide" Target="../notesSlides/notesSlide28.xml"/><Relationship Id="rId21" Type="http://schemas.openxmlformats.org/officeDocument/2006/relationships/image" Target="../media/image129.wmf"/><Relationship Id="rId34" Type="http://schemas.openxmlformats.org/officeDocument/2006/relationships/oleObject" Target="../embeddings/oleObject184.bin"/><Relationship Id="rId7" Type="http://schemas.openxmlformats.org/officeDocument/2006/relationships/image" Target="../media/image29.wmf"/><Relationship Id="rId12" Type="http://schemas.openxmlformats.org/officeDocument/2006/relationships/oleObject" Target="../embeddings/oleObject173.bin"/><Relationship Id="rId17" Type="http://schemas.openxmlformats.org/officeDocument/2006/relationships/image" Target="../media/image27.wmf"/><Relationship Id="rId25" Type="http://schemas.openxmlformats.org/officeDocument/2006/relationships/image" Target="../media/image131.wmf"/><Relationship Id="rId33" Type="http://schemas.openxmlformats.org/officeDocument/2006/relationships/image" Target="../media/image135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75.bin"/><Relationship Id="rId20" Type="http://schemas.openxmlformats.org/officeDocument/2006/relationships/oleObject" Target="../embeddings/oleObject177.bin"/><Relationship Id="rId29" Type="http://schemas.openxmlformats.org/officeDocument/2006/relationships/image" Target="../media/image133.wmf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170.bin"/><Relationship Id="rId11" Type="http://schemas.openxmlformats.org/officeDocument/2006/relationships/image" Target="../media/image31.wmf"/><Relationship Id="rId24" Type="http://schemas.openxmlformats.org/officeDocument/2006/relationships/oleObject" Target="../embeddings/oleObject179.bin"/><Relationship Id="rId32" Type="http://schemas.openxmlformats.org/officeDocument/2006/relationships/oleObject" Target="../embeddings/oleObject183.bin"/><Relationship Id="rId37" Type="http://schemas.openxmlformats.org/officeDocument/2006/relationships/image" Target="../media/image137.wmf"/><Relationship Id="rId5" Type="http://schemas.openxmlformats.org/officeDocument/2006/relationships/image" Target="../media/image127.wmf"/><Relationship Id="rId15" Type="http://schemas.openxmlformats.org/officeDocument/2006/relationships/image" Target="../media/image33.wmf"/><Relationship Id="rId23" Type="http://schemas.openxmlformats.org/officeDocument/2006/relationships/image" Target="../media/image130.wmf"/><Relationship Id="rId28" Type="http://schemas.openxmlformats.org/officeDocument/2006/relationships/oleObject" Target="../embeddings/oleObject181.bin"/><Relationship Id="rId36" Type="http://schemas.openxmlformats.org/officeDocument/2006/relationships/oleObject" Target="../embeddings/oleObject185.bin"/><Relationship Id="rId10" Type="http://schemas.openxmlformats.org/officeDocument/2006/relationships/oleObject" Target="../embeddings/oleObject172.bin"/><Relationship Id="rId19" Type="http://schemas.openxmlformats.org/officeDocument/2006/relationships/image" Target="../media/image128.wmf"/><Relationship Id="rId31" Type="http://schemas.openxmlformats.org/officeDocument/2006/relationships/image" Target="../media/image134.wmf"/><Relationship Id="rId4" Type="http://schemas.openxmlformats.org/officeDocument/2006/relationships/oleObject" Target="../embeddings/oleObject169.bin"/><Relationship Id="rId9" Type="http://schemas.openxmlformats.org/officeDocument/2006/relationships/image" Target="../media/image30.wmf"/><Relationship Id="rId14" Type="http://schemas.openxmlformats.org/officeDocument/2006/relationships/oleObject" Target="../embeddings/oleObject174.bin"/><Relationship Id="rId22" Type="http://schemas.openxmlformats.org/officeDocument/2006/relationships/oleObject" Target="../embeddings/oleObject178.bin"/><Relationship Id="rId27" Type="http://schemas.openxmlformats.org/officeDocument/2006/relationships/image" Target="../media/image132.wmf"/><Relationship Id="rId30" Type="http://schemas.openxmlformats.org/officeDocument/2006/relationships/oleObject" Target="../embeddings/oleObject182.bin"/><Relationship Id="rId35" Type="http://schemas.openxmlformats.org/officeDocument/2006/relationships/image" Target="../media/image136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8.bin"/><Relationship Id="rId13" Type="http://schemas.openxmlformats.org/officeDocument/2006/relationships/image" Target="../media/image141.wmf"/><Relationship Id="rId18" Type="http://schemas.openxmlformats.org/officeDocument/2006/relationships/oleObject" Target="../embeddings/oleObject192.bin"/><Relationship Id="rId26" Type="http://schemas.openxmlformats.org/officeDocument/2006/relationships/oleObject" Target="../embeddings/oleObject196.bin"/><Relationship Id="rId3" Type="http://schemas.openxmlformats.org/officeDocument/2006/relationships/notesSlide" Target="../notesSlides/notesSlide29.xml"/><Relationship Id="rId21" Type="http://schemas.openxmlformats.org/officeDocument/2006/relationships/image" Target="../media/image124.wmf"/><Relationship Id="rId34" Type="http://schemas.openxmlformats.org/officeDocument/2006/relationships/oleObject" Target="../embeddings/oleObject200.bin"/><Relationship Id="rId7" Type="http://schemas.openxmlformats.org/officeDocument/2006/relationships/image" Target="../media/image139.wmf"/><Relationship Id="rId12" Type="http://schemas.openxmlformats.org/officeDocument/2006/relationships/oleObject" Target="../embeddings/oleObject189.bin"/><Relationship Id="rId17" Type="http://schemas.openxmlformats.org/officeDocument/2006/relationships/image" Target="../media/image143.wmf"/><Relationship Id="rId25" Type="http://schemas.openxmlformats.org/officeDocument/2006/relationships/image" Target="../media/image30.wmf"/><Relationship Id="rId33" Type="http://schemas.openxmlformats.org/officeDocument/2006/relationships/image" Target="../media/image27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91.bin"/><Relationship Id="rId20" Type="http://schemas.openxmlformats.org/officeDocument/2006/relationships/oleObject" Target="../embeddings/oleObject193.bin"/><Relationship Id="rId29" Type="http://schemas.openxmlformats.org/officeDocument/2006/relationships/image" Target="../media/image32.wmf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187.bin"/><Relationship Id="rId11" Type="http://schemas.openxmlformats.org/officeDocument/2006/relationships/image" Target="../media/image137.wmf"/><Relationship Id="rId24" Type="http://schemas.openxmlformats.org/officeDocument/2006/relationships/oleObject" Target="../embeddings/oleObject195.bin"/><Relationship Id="rId32" Type="http://schemas.openxmlformats.org/officeDocument/2006/relationships/oleObject" Target="../embeddings/oleObject199.bin"/><Relationship Id="rId5" Type="http://schemas.openxmlformats.org/officeDocument/2006/relationships/image" Target="../media/image138.wmf"/><Relationship Id="rId15" Type="http://schemas.openxmlformats.org/officeDocument/2006/relationships/image" Target="../media/image142.wmf"/><Relationship Id="rId23" Type="http://schemas.openxmlformats.org/officeDocument/2006/relationships/image" Target="../media/image29.wmf"/><Relationship Id="rId28" Type="http://schemas.openxmlformats.org/officeDocument/2006/relationships/oleObject" Target="../embeddings/oleObject197.bin"/><Relationship Id="rId10" Type="http://schemas.openxmlformats.org/officeDocument/2006/relationships/oleObject" Target="../embeddings/oleObject185.bin"/><Relationship Id="rId19" Type="http://schemas.openxmlformats.org/officeDocument/2006/relationships/image" Target="../media/image144.wmf"/><Relationship Id="rId31" Type="http://schemas.openxmlformats.org/officeDocument/2006/relationships/image" Target="../media/image33.wmf"/><Relationship Id="rId4" Type="http://schemas.openxmlformats.org/officeDocument/2006/relationships/oleObject" Target="../embeddings/oleObject186.bin"/><Relationship Id="rId9" Type="http://schemas.openxmlformats.org/officeDocument/2006/relationships/image" Target="../media/image140.wmf"/><Relationship Id="rId14" Type="http://schemas.openxmlformats.org/officeDocument/2006/relationships/oleObject" Target="../embeddings/oleObject190.bin"/><Relationship Id="rId22" Type="http://schemas.openxmlformats.org/officeDocument/2006/relationships/oleObject" Target="../embeddings/oleObject194.bin"/><Relationship Id="rId27" Type="http://schemas.openxmlformats.org/officeDocument/2006/relationships/image" Target="../media/image31.wmf"/><Relationship Id="rId30" Type="http://schemas.openxmlformats.org/officeDocument/2006/relationships/oleObject" Target="../embeddings/oleObject198.bin"/><Relationship Id="rId35" Type="http://schemas.openxmlformats.org/officeDocument/2006/relationships/image" Target="../media/image145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3.bin"/><Relationship Id="rId13" Type="http://schemas.openxmlformats.org/officeDocument/2006/relationships/oleObject" Target="../embeddings/oleObject206.bin"/><Relationship Id="rId18" Type="http://schemas.openxmlformats.org/officeDocument/2006/relationships/image" Target="../media/image31.wmf"/><Relationship Id="rId26" Type="http://schemas.openxmlformats.org/officeDocument/2006/relationships/image" Target="../media/image150.wmf"/><Relationship Id="rId3" Type="http://schemas.openxmlformats.org/officeDocument/2006/relationships/notesSlide" Target="../notesSlides/notesSlide30.xml"/><Relationship Id="rId21" Type="http://schemas.openxmlformats.org/officeDocument/2006/relationships/oleObject" Target="../embeddings/oleObject210.bin"/><Relationship Id="rId7" Type="http://schemas.openxmlformats.org/officeDocument/2006/relationships/image" Target="../media/image147.wmf"/><Relationship Id="rId12" Type="http://schemas.openxmlformats.org/officeDocument/2006/relationships/oleObject" Target="../embeddings/oleObject205.bin"/><Relationship Id="rId17" Type="http://schemas.openxmlformats.org/officeDocument/2006/relationships/oleObject" Target="../embeddings/oleObject208.bin"/><Relationship Id="rId25" Type="http://schemas.openxmlformats.org/officeDocument/2006/relationships/oleObject" Target="../embeddings/oleObject212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0.wmf"/><Relationship Id="rId20" Type="http://schemas.openxmlformats.org/officeDocument/2006/relationships/image" Target="../media/image38.wmf"/><Relationship Id="rId29" Type="http://schemas.openxmlformats.org/officeDocument/2006/relationships/oleObject" Target="../embeddings/oleObject214.bin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202.bin"/><Relationship Id="rId11" Type="http://schemas.openxmlformats.org/officeDocument/2006/relationships/image" Target="../media/image137.wmf"/><Relationship Id="rId24" Type="http://schemas.openxmlformats.org/officeDocument/2006/relationships/image" Target="../media/image149.wmf"/><Relationship Id="rId5" Type="http://schemas.openxmlformats.org/officeDocument/2006/relationships/image" Target="../media/image146.wmf"/><Relationship Id="rId15" Type="http://schemas.openxmlformats.org/officeDocument/2006/relationships/oleObject" Target="../embeddings/oleObject207.bin"/><Relationship Id="rId23" Type="http://schemas.openxmlformats.org/officeDocument/2006/relationships/oleObject" Target="../embeddings/oleObject211.bin"/><Relationship Id="rId28" Type="http://schemas.openxmlformats.org/officeDocument/2006/relationships/image" Target="../media/image151.wmf"/><Relationship Id="rId10" Type="http://schemas.openxmlformats.org/officeDocument/2006/relationships/oleObject" Target="../embeddings/oleObject204.bin"/><Relationship Id="rId19" Type="http://schemas.openxmlformats.org/officeDocument/2006/relationships/oleObject" Target="../embeddings/oleObject209.bin"/><Relationship Id="rId4" Type="http://schemas.openxmlformats.org/officeDocument/2006/relationships/oleObject" Target="../embeddings/oleObject201.bin"/><Relationship Id="rId9" Type="http://schemas.openxmlformats.org/officeDocument/2006/relationships/image" Target="../media/image148.wmf"/><Relationship Id="rId14" Type="http://schemas.openxmlformats.org/officeDocument/2006/relationships/image" Target="../media/image29.wmf"/><Relationship Id="rId22" Type="http://schemas.openxmlformats.org/officeDocument/2006/relationships/image" Target="../media/image27.wmf"/><Relationship Id="rId27" Type="http://schemas.openxmlformats.org/officeDocument/2006/relationships/oleObject" Target="../embeddings/oleObject213.bin"/><Relationship Id="rId30" Type="http://schemas.openxmlformats.org/officeDocument/2006/relationships/oleObject" Target="../embeddings/oleObject215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8.bin"/><Relationship Id="rId13" Type="http://schemas.openxmlformats.org/officeDocument/2006/relationships/image" Target="../media/image156.wmf"/><Relationship Id="rId18" Type="http://schemas.openxmlformats.org/officeDocument/2006/relationships/oleObject" Target="../embeddings/oleObject223.bin"/><Relationship Id="rId26" Type="http://schemas.openxmlformats.org/officeDocument/2006/relationships/oleObject" Target="../embeddings/oleObject227.bin"/><Relationship Id="rId39" Type="http://schemas.openxmlformats.org/officeDocument/2006/relationships/image" Target="../media/image142.wmf"/><Relationship Id="rId3" Type="http://schemas.openxmlformats.org/officeDocument/2006/relationships/notesSlide" Target="../notesSlides/notesSlide31.xml"/><Relationship Id="rId21" Type="http://schemas.openxmlformats.org/officeDocument/2006/relationships/image" Target="../media/image160.wmf"/><Relationship Id="rId34" Type="http://schemas.openxmlformats.org/officeDocument/2006/relationships/oleObject" Target="../embeddings/oleObject231.bin"/><Relationship Id="rId7" Type="http://schemas.openxmlformats.org/officeDocument/2006/relationships/image" Target="../media/image153.wmf"/><Relationship Id="rId12" Type="http://schemas.openxmlformats.org/officeDocument/2006/relationships/oleObject" Target="../embeddings/oleObject220.bin"/><Relationship Id="rId17" Type="http://schemas.openxmlformats.org/officeDocument/2006/relationships/image" Target="../media/image158.wmf"/><Relationship Id="rId25" Type="http://schemas.openxmlformats.org/officeDocument/2006/relationships/image" Target="../media/image146.wmf"/><Relationship Id="rId33" Type="http://schemas.openxmlformats.org/officeDocument/2006/relationships/image" Target="../media/image31.wmf"/><Relationship Id="rId38" Type="http://schemas.openxmlformats.org/officeDocument/2006/relationships/oleObject" Target="../embeddings/oleObject233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222.bin"/><Relationship Id="rId20" Type="http://schemas.openxmlformats.org/officeDocument/2006/relationships/oleObject" Target="../embeddings/oleObject224.bin"/><Relationship Id="rId29" Type="http://schemas.openxmlformats.org/officeDocument/2006/relationships/image" Target="../media/image29.wmf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217.bin"/><Relationship Id="rId11" Type="http://schemas.openxmlformats.org/officeDocument/2006/relationships/image" Target="../media/image155.wmf"/><Relationship Id="rId24" Type="http://schemas.openxmlformats.org/officeDocument/2006/relationships/oleObject" Target="../embeddings/oleObject226.bin"/><Relationship Id="rId32" Type="http://schemas.openxmlformats.org/officeDocument/2006/relationships/oleObject" Target="../embeddings/oleObject230.bin"/><Relationship Id="rId37" Type="http://schemas.openxmlformats.org/officeDocument/2006/relationships/image" Target="../media/image162.wmf"/><Relationship Id="rId5" Type="http://schemas.openxmlformats.org/officeDocument/2006/relationships/image" Target="../media/image152.wmf"/><Relationship Id="rId15" Type="http://schemas.openxmlformats.org/officeDocument/2006/relationships/image" Target="../media/image157.wmf"/><Relationship Id="rId23" Type="http://schemas.openxmlformats.org/officeDocument/2006/relationships/image" Target="../media/image161.wmf"/><Relationship Id="rId28" Type="http://schemas.openxmlformats.org/officeDocument/2006/relationships/oleObject" Target="../embeddings/oleObject228.bin"/><Relationship Id="rId36" Type="http://schemas.openxmlformats.org/officeDocument/2006/relationships/oleObject" Target="../embeddings/oleObject232.bin"/><Relationship Id="rId10" Type="http://schemas.openxmlformats.org/officeDocument/2006/relationships/oleObject" Target="../embeddings/oleObject219.bin"/><Relationship Id="rId19" Type="http://schemas.openxmlformats.org/officeDocument/2006/relationships/image" Target="../media/image159.wmf"/><Relationship Id="rId31" Type="http://schemas.openxmlformats.org/officeDocument/2006/relationships/image" Target="../media/image30.wmf"/><Relationship Id="rId4" Type="http://schemas.openxmlformats.org/officeDocument/2006/relationships/oleObject" Target="../embeddings/oleObject216.bin"/><Relationship Id="rId9" Type="http://schemas.openxmlformats.org/officeDocument/2006/relationships/image" Target="../media/image154.wmf"/><Relationship Id="rId14" Type="http://schemas.openxmlformats.org/officeDocument/2006/relationships/oleObject" Target="../embeddings/oleObject221.bin"/><Relationship Id="rId22" Type="http://schemas.openxmlformats.org/officeDocument/2006/relationships/oleObject" Target="../embeddings/oleObject225.bin"/><Relationship Id="rId27" Type="http://schemas.openxmlformats.org/officeDocument/2006/relationships/image" Target="../media/image137.wmf"/><Relationship Id="rId30" Type="http://schemas.openxmlformats.org/officeDocument/2006/relationships/oleObject" Target="../embeddings/oleObject229.bin"/><Relationship Id="rId35" Type="http://schemas.openxmlformats.org/officeDocument/2006/relationships/image" Target="../media/image38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5.bin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5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217.bin"/><Relationship Id="rId5" Type="http://schemas.openxmlformats.org/officeDocument/2006/relationships/image" Target="../media/image163.wmf"/><Relationship Id="rId4" Type="http://schemas.openxmlformats.org/officeDocument/2006/relationships/oleObject" Target="../embeddings/oleObject234.bin"/><Relationship Id="rId9" Type="http://schemas.openxmlformats.org/officeDocument/2006/relationships/image" Target="../media/image164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7.bin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16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236.bin"/><Relationship Id="rId11" Type="http://schemas.openxmlformats.org/officeDocument/2006/relationships/image" Target="../media/image167.wmf"/><Relationship Id="rId5" Type="http://schemas.openxmlformats.org/officeDocument/2006/relationships/chart" Target="../charts/chart5.xml"/><Relationship Id="rId10" Type="http://schemas.openxmlformats.org/officeDocument/2006/relationships/oleObject" Target="../embeddings/oleObject238.bin"/><Relationship Id="rId4" Type="http://schemas.openxmlformats.org/officeDocument/2006/relationships/image" Target="../media/image168.png"/><Relationship Id="rId9" Type="http://schemas.openxmlformats.org/officeDocument/2006/relationships/image" Target="../media/image166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wmf"/><Relationship Id="rId3" Type="http://schemas.openxmlformats.org/officeDocument/2006/relationships/notesSlide" Target="../notesSlides/notesSlide35.xml"/><Relationship Id="rId7" Type="http://schemas.openxmlformats.org/officeDocument/2006/relationships/oleObject" Target="../embeddings/oleObject24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69.wmf"/><Relationship Id="rId5" Type="http://schemas.openxmlformats.org/officeDocument/2006/relationships/oleObject" Target="../embeddings/oleObject239.bin"/><Relationship Id="rId10" Type="http://schemas.openxmlformats.org/officeDocument/2006/relationships/image" Target="../media/image171.wmf"/><Relationship Id="rId4" Type="http://schemas.openxmlformats.org/officeDocument/2006/relationships/chart" Target="../charts/chart6.xml"/><Relationship Id="rId9" Type="http://schemas.openxmlformats.org/officeDocument/2006/relationships/oleObject" Target="../embeddings/oleObject241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13" Type="http://schemas.openxmlformats.org/officeDocument/2006/relationships/oleObject" Target="../embeddings/oleObject246.bin"/><Relationship Id="rId18" Type="http://schemas.openxmlformats.org/officeDocument/2006/relationships/image" Target="../media/image178.wmf"/><Relationship Id="rId3" Type="http://schemas.openxmlformats.org/officeDocument/2006/relationships/notesSlide" Target="../notesSlides/notesSlide36.xml"/><Relationship Id="rId7" Type="http://schemas.openxmlformats.org/officeDocument/2006/relationships/oleObject" Target="../embeddings/oleObject243.bin"/><Relationship Id="rId12" Type="http://schemas.openxmlformats.org/officeDocument/2006/relationships/image" Target="../media/image175.wmf"/><Relationship Id="rId17" Type="http://schemas.openxmlformats.org/officeDocument/2006/relationships/oleObject" Target="../embeddings/oleObject248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77.wmf"/><Relationship Id="rId20" Type="http://schemas.openxmlformats.org/officeDocument/2006/relationships/image" Target="../media/image179.w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72.wmf"/><Relationship Id="rId11" Type="http://schemas.openxmlformats.org/officeDocument/2006/relationships/oleObject" Target="../embeddings/oleObject245.bin"/><Relationship Id="rId5" Type="http://schemas.openxmlformats.org/officeDocument/2006/relationships/oleObject" Target="../embeddings/oleObject242.bin"/><Relationship Id="rId15" Type="http://schemas.openxmlformats.org/officeDocument/2006/relationships/oleObject" Target="../embeddings/oleObject247.bin"/><Relationship Id="rId10" Type="http://schemas.openxmlformats.org/officeDocument/2006/relationships/image" Target="../media/image174.wmf"/><Relationship Id="rId19" Type="http://schemas.openxmlformats.org/officeDocument/2006/relationships/oleObject" Target="../embeddings/oleObject249.bin"/><Relationship Id="rId4" Type="http://schemas.openxmlformats.org/officeDocument/2006/relationships/chart" Target="../charts/chart7.xml"/><Relationship Id="rId9" Type="http://schemas.openxmlformats.org/officeDocument/2006/relationships/oleObject" Target="../embeddings/oleObject244.bin"/><Relationship Id="rId14" Type="http://schemas.openxmlformats.org/officeDocument/2006/relationships/image" Target="../media/image176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wmf"/><Relationship Id="rId3" Type="http://schemas.openxmlformats.org/officeDocument/2006/relationships/notesSlide" Target="../notesSlides/notesSlide37.xml"/><Relationship Id="rId7" Type="http://schemas.openxmlformats.org/officeDocument/2006/relationships/oleObject" Target="../embeddings/oleObject23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70.wmf"/><Relationship Id="rId5" Type="http://schemas.openxmlformats.org/officeDocument/2006/relationships/oleObject" Target="../embeddings/oleObject240.bin"/><Relationship Id="rId4" Type="http://schemas.openxmlformats.org/officeDocument/2006/relationships/chart" Target="../charts/chart8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wmf"/><Relationship Id="rId13" Type="http://schemas.openxmlformats.org/officeDocument/2006/relationships/oleObject" Target="../embeddings/oleObject255.bin"/><Relationship Id="rId3" Type="http://schemas.openxmlformats.org/officeDocument/2006/relationships/oleObject" Target="../embeddings/oleObject250.bin"/><Relationship Id="rId7" Type="http://schemas.openxmlformats.org/officeDocument/2006/relationships/oleObject" Target="../embeddings/oleObject252.bin"/><Relationship Id="rId12" Type="http://schemas.openxmlformats.org/officeDocument/2006/relationships/image" Target="../media/image184.wmf"/><Relationship Id="rId17" Type="http://schemas.openxmlformats.org/officeDocument/2006/relationships/oleObject" Target="../embeddings/oleObject257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86.w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81.wmf"/><Relationship Id="rId11" Type="http://schemas.openxmlformats.org/officeDocument/2006/relationships/oleObject" Target="../embeddings/oleObject254.bin"/><Relationship Id="rId5" Type="http://schemas.openxmlformats.org/officeDocument/2006/relationships/oleObject" Target="../embeddings/oleObject251.bin"/><Relationship Id="rId15" Type="http://schemas.openxmlformats.org/officeDocument/2006/relationships/oleObject" Target="../embeddings/oleObject256.bin"/><Relationship Id="rId10" Type="http://schemas.openxmlformats.org/officeDocument/2006/relationships/image" Target="../media/image183.wmf"/><Relationship Id="rId4" Type="http://schemas.openxmlformats.org/officeDocument/2006/relationships/image" Target="../media/image180.wmf"/><Relationship Id="rId9" Type="http://schemas.openxmlformats.org/officeDocument/2006/relationships/oleObject" Target="../embeddings/oleObject253.bin"/><Relationship Id="rId14" Type="http://schemas.openxmlformats.org/officeDocument/2006/relationships/image" Target="../media/image185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187.wmf"/><Relationship Id="rId4" Type="http://schemas.openxmlformats.org/officeDocument/2006/relationships/oleObject" Target="../embeddings/oleObject258.bin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1.bin"/><Relationship Id="rId13" Type="http://schemas.openxmlformats.org/officeDocument/2006/relationships/image" Target="../media/image27.wmf"/><Relationship Id="rId18" Type="http://schemas.openxmlformats.org/officeDocument/2006/relationships/oleObject" Target="../embeddings/oleObject266.bin"/><Relationship Id="rId26" Type="http://schemas.openxmlformats.org/officeDocument/2006/relationships/oleObject" Target="../embeddings/oleObject270.bin"/><Relationship Id="rId3" Type="http://schemas.openxmlformats.org/officeDocument/2006/relationships/notesSlide" Target="../notesSlides/notesSlide38.xml"/><Relationship Id="rId21" Type="http://schemas.openxmlformats.org/officeDocument/2006/relationships/image" Target="../media/image111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63.bin"/><Relationship Id="rId17" Type="http://schemas.openxmlformats.org/officeDocument/2006/relationships/image" Target="../media/image189.wmf"/><Relationship Id="rId25" Type="http://schemas.openxmlformats.org/officeDocument/2006/relationships/image" Target="../media/image190.wmf"/><Relationship Id="rId33" Type="http://schemas.openxmlformats.org/officeDocument/2006/relationships/image" Target="../media/image194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265.bin"/><Relationship Id="rId20" Type="http://schemas.openxmlformats.org/officeDocument/2006/relationships/oleObject" Target="../embeddings/oleObject267.bin"/><Relationship Id="rId29" Type="http://schemas.openxmlformats.org/officeDocument/2006/relationships/image" Target="../media/image192.wmf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260.bin"/><Relationship Id="rId11" Type="http://schemas.openxmlformats.org/officeDocument/2006/relationships/image" Target="../media/image38.wmf"/><Relationship Id="rId24" Type="http://schemas.openxmlformats.org/officeDocument/2006/relationships/oleObject" Target="../embeddings/oleObject269.bin"/><Relationship Id="rId32" Type="http://schemas.openxmlformats.org/officeDocument/2006/relationships/oleObject" Target="../embeddings/oleObject273.bin"/><Relationship Id="rId5" Type="http://schemas.openxmlformats.org/officeDocument/2006/relationships/image" Target="../media/image29.wmf"/><Relationship Id="rId15" Type="http://schemas.openxmlformats.org/officeDocument/2006/relationships/image" Target="../media/image188.wmf"/><Relationship Id="rId23" Type="http://schemas.openxmlformats.org/officeDocument/2006/relationships/image" Target="../media/image112.wmf"/><Relationship Id="rId28" Type="http://schemas.openxmlformats.org/officeDocument/2006/relationships/oleObject" Target="../embeddings/oleObject271.bin"/><Relationship Id="rId10" Type="http://schemas.openxmlformats.org/officeDocument/2006/relationships/oleObject" Target="../embeddings/oleObject262.bin"/><Relationship Id="rId19" Type="http://schemas.openxmlformats.org/officeDocument/2006/relationships/image" Target="../media/image110.wmf"/><Relationship Id="rId31" Type="http://schemas.openxmlformats.org/officeDocument/2006/relationships/image" Target="../media/image193.wmf"/><Relationship Id="rId4" Type="http://schemas.openxmlformats.org/officeDocument/2006/relationships/oleObject" Target="../embeddings/oleObject259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264.bin"/><Relationship Id="rId22" Type="http://schemas.openxmlformats.org/officeDocument/2006/relationships/oleObject" Target="../embeddings/oleObject268.bin"/><Relationship Id="rId27" Type="http://schemas.openxmlformats.org/officeDocument/2006/relationships/image" Target="../media/image191.wmf"/><Relationship Id="rId30" Type="http://schemas.openxmlformats.org/officeDocument/2006/relationships/oleObject" Target="../embeddings/oleObject272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5.bin"/><Relationship Id="rId13" Type="http://schemas.openxmlformats.org/officeDocument/2006/relationships/image" Target="../media/image198.wmf"/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195.wmf"/><Relationship Id="rId12" Type="http://schemas.openxmlformats.org/officeDocument/2006/relationships/oleObject" Target="../embeddings/oleObject27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274.bin"/><Relationship Id="rId11" Type="http://schemas.openxmlformats.org/officeDocument/2006/relationships/image" Target="../media/image197.wmf"/><Relationship Id="rId5" Type="http://schemas.openxmlformats.org/officeDocument/2006/relationships/chart" Target="../charts/chart11.xml"/><Relationship Id="rId15" Type="http://schemas.openxmlformats.org/officeDocument/2006/relationships/image" Target="../media/image199.wmf"/><Relationship Id="rId10" Type="http://schemas.openxmlformats.org/officeDocument/2006/relationships/oleObject" Target="../embeddings/oleObject276.bin"/><Relationship Id="rId4" Type="http://schemas.openxmlformats.org/officeDocument/2006/relationships/chart" Target="../charts/chart10.xml"/><Relationship Id="rId9" Type="http://schemas.openxmlformats.org/officeDocument/2006/relationships/image" Target="../media/image196.wmf"/><Relationship Id="rId14" Type="http://schemas.openxmlformats.org/officeDocument/2006/relationships/oleObject" Target="../embeddings/oleObject278.bin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wmf"/><Relationship Id="rId3" Type="http://schemas.openxmlformats.org/officeDocument/2006/relationships/notesSlide" Target="../notesSlides/notesSlide40.xml"/><Relationship Id="rId7" Type="http://schemas.openxmlformats.org/officeDocument/2006/relationships/oleObject" Target="../embeddings/oleObject280.bin"/><Relationship Id="rId12" Type="http://schemas.openxmlformats.org/officeDocument/2006/relationships/image" Target="../media/image20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200.wmf"/><Relationship Id="rId11" Type="http://schemas.openxmlformats.org/officeDocument/2006/relationships/oleObject" Target="../embeddings/oleObject282.bin"/><Relationship Id="rId5" Type="http://schemas.openxmlformats.org/officeDocument/2006/relationships/oleObject" Target="../embeddings/oleObject279.bin"/><Relationship Id="rId10" Type="http://schemas.openxmlformats.org/officeDocument/2006/relationships/image" Target="../media/image202.wmf"/><Relationship Id="rId4" Type="http://schemas.openxmlformats.org/officeDocument/2006/relationships/image" Target="../media/image204.png"/><Relationship Id="rId9" Type="http://schemas.openxmlformats.org/officeDocument/2006/relationships/oleObject" Target="../embeddings/oleObject281.bin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4.bin"/><Relationship Id="rId13" Type="http://schemas.openxmlformats.org/officeDocument/2006/relationships/image" Target="../media/image208.wmf"/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205.wmf"/><Relationship Id="rId12" Type="http://schemas.openxmlformats.org/officeDocument/2006/relationships/oleObject" Target="../embeddings/oleObject286.bin"/><Relationship Id="rId17" Type="http://schemas.openxmlformats.org/officeDocument/2006/relationships/image" Target="../media/image210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288.bin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283.bin"/><Relationship Id="rId11" Type="http://schemas.openxmlformats.org/officeDocument/2006/relationships/image" Target="../media/image207.wmf"/><Relationship Id="rId5" Type="http://schemas.openxmlformats.org/officeDocument/2006/relationships/image" Target="../media/image212.png"/><Relationship Id="rId15" Type="http://schemas.openxmlformats.org/officeDocument/2006/relationships/image" Target="../media/image209.wmf"/><Relationship Id="rId10" Type="http://schemas.openxmlformats.org/officeDocument/2006/relationships/oleObject" Target="../embeddings/oleObject285.bin"/><Relationship Id="rId4" Type="http://schemas.openxmlformats.org/officeDocument/2006/relationships/image" Target="../media/image211.png"/><Relationship Id="rId9" Type="http://schemas.openxmlformats.org/officeDocument/2006/relationships/image" Target="../media/image206.wmf"/><Relationship Id="rId14" Type="http://schemas.openxmlformats.org/officeDocument/2006/relationships/oleObject" Target="../embeddings/oleObject287.bin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7" Type="http://schemas.openxmlformats.org/officeDocument/2006/relationships/image" Target="../media/image2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213.wmf"/><Relationship Id="rId5" Type="http://schemas.openxmlformats.org/officeDocument/2006/relationships/oleObject" Target="../embeddings/oleObject289.bin"/><Relationship Id="rId4" Type="http://schemas.openxmlformats.org/officeDocument/2006/relationships/chart" Target="../charts/chart13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2.bin"/><Relationship Id="rId3" Type="http://schemas.openxmlformats.org/officeDocument/2006/relationships/chart" Target="../charts/chart14.xml"/><Relationship Id="rId7" Type="http://schemas.openxmlformats.org/officeDocument/2006/relationships/image" Target="../media/image21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291.bin"/><Relationship Id="rId11" Type="http://schemas.openxmlformats.org/officeDocument/2006/relationships/image" Target="../media/image170.wmf"/><Relationship Id="rId5" Type="http://schemas.openxmlformats.org/officeDocument/2006/relationships/image" Target="../media/image215.wmf"/><Relationship Id="rId10" Type="http://schemas.openxmlformats.org/officeDocument/2006/relationships/oleObject" Target="../embeddings/oleObject240.bin"/><Relationship Id="rId4" Type="http://schemas.openxmlformats.org/officeDocument/2006/relationships/oleObject" Target="../embeddings/oleObject290.bin"/><Relationship Id="rId9" Type="http://schemas.openxmlformats.org/officeDocument/2006/relationships/image" Target="../media/image217.wmf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jp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wmf"/><Relationship Id="rId13" Type="http://schemas.openxmlformats.org/officeDocument/2006/relationships/oleObject" Target="../embeddings/oleObject297.bin"/><Relationship Id="rId18" Type="http://schemas.openxmlformats.org/officeDocument/2006/relationships/image" Target="../media/image31.wmf"/><Relationship Id="rId26" Type="http://schemas.openxmlformats.org/officeDocument/2006/relationships/image" Target="../media/image225.wmf"/><Relationship Id="rId3" Type="http://schemas.openxmlformats.org/officeDocument/2006/relationships/oleObject" Target="../embeddings/oleObject293.bin"/><Relationship Id="rId21" Type="http://schemas.openxmlformats.org/officeDocument/2006/relationships/oleObject" Target="../embeddings/oleObject301.bin"/><Relationship Id="rId7" Type="http://schemas.openxmlformats.org/officeDocument/2006/relationships/oleObject" Target="../embeddings/oleObject294.bin"/><Relationship Id="rId12" Type="http://schemas.openxmlformats.org/officeDocument/2006/relationships/image" Target="../media/image146.wmf"/><Relationship Id="rId17" Type="http://schemas.openxmlformats.org/officeDocument/2006/relationships/oleObject" Target="../embeddings/oleObject299.bin"/><Relationship Id="rId25" Type="http://schemas.openxmlformats.org/officeDocument/2006/relationships/oleObject" Target="../embeddings/oleObject303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0.wmf"/><Relationship Id="rId20" Type="http://schemas.openxmlformats.org/officeDocument/2006/relationships/image" Target="../media/image38.wmf"/><Relationship Id="rId1" Type="http://schemas.openxmlformats.org/officeDocument/2006/relationships/vmlDrawing" Target="../drawings/vmlDrawing37.vml"/><Relationship Id="rId6" Type="http://schemas.openxmlformats.org/officeDocument/2006/relationships/chart" Target="../charts/chart17.xml"/><Relationship Id="rId11" Type="http://schemas.openxmlformats.org/officeDocument/2006/relationships/oleObject" Target="../embeddings/oleObject296.bin"/><Relationship Id="rId24" Type="http://schemas.openxmlformats.org/officeDocument/2006/relationships/image" Target="../media/image224.wmf"/><Relationship Id="rId5" Type="http://schemas.openxmlformats.org/officeDocument/2006/relationships/chart" Target="../charts/chart16.xml"/><Relationship Id="rId15" Type="http://schemas.openxmlformats.org/officeDocument/2006/relationships/oleObject" Target="../embeddings/oleObject298.bin"/><Relationship Id="rId23" Type="http://schemas.openxmlformats.org/officeDocument/2006/relationships/oleObject" Target="../embeddings/oleObject302.bin"/><Relationship Id="rId10" Type="http://schemas.openxmlformats.org/officeDocument/2006/relationships/image" Target="../media/image222.wmf"/><Relationship Id="rId19" Type="http://schemas.openxmlformats.org/officeDocument/2006/relationships/oleObject" Target="../embeddings/oleObject300.bin"/><Relationship Id="rId4" Type="http://schemas.openxmlformats.org/officeDocument/2006/relationships/image" Target="../media/image220.wmf"/><Relationship Id="rId9" Type="http://schemas.openxmlformats.org/officeDocument/2006/relationships/oleObject" Target="../embeddings/oleObject295.bin"/><Relationship Id="rId14" Type="http://schemas.openxmlformats.org/officeDocument/2006/relationships/image" Target="../media/image29.wmf"/><Relationship Id="rId22" Type="http://schemas.openxmlformats.org/officeDocument/2006/relationships/image" Target="../media/image223.wmf"/><Relationship Id="rId27" Type="http://schemas.openxmlformats.org/officeDocument/2006/relationships/hyperlink" Target="https://www.youtube.com/watch?v=_ZztDN5XX5o" TargetMode="Externa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1.bin"/><Relationship Id="rId13" Type="http://schemas.openxmlformats.org/officeDocument/2006/relationships/image" Target="../media/image117.wmf"/><Relationship Id="rId18" Type="http://schemas.openxmlformats.org/officeDocument/2006/relationships/oleObject" Target="../embeddings/oleObject156.bin"/><Relationship Id="rId26" Type="http://schemas.openxmlformats.org/officeDocument/2006/relationships/oleObject" Target="../embeddings/oleObject160.bin"/><Relationship Id="rId39" Type="http://schemas.openxmlformats.org/officeDocument/2006/relationships/image" Target="../media/image27.wmf"/><Relationship Id="rId3" Type="http://schemas.openxmlformats.org/officeDocument/2006/relationships/notesSlide" Target="../notesSlides/notesSlide42.xml"/><Relationship Id="rId21" Type="http://schemas.openxmlformats.org/officeDocument/2006/relationships/image" Target="../media/image121.wmf"/><Relationship Id="rId34" Type="http://schemas.openxmlformats.org/officeDocument/2006/relationships/oleObject" Target="../embeddings/oleObject164.bin"/><Relationship Id="rId42" Type="http://schemas.openxmlformats.org/officeDocument/2006/relationships/oleObject" Target="../embeddings/oleObject168.bin"/><Relationship Id="rId7" Type="http://schemas.openxmlformats.org/officeDocument/2006/relationships/image" Target="../media/image114.wmf"/><Relationship Id="rId12" Type="http://schemas.openxmlformats.org/officeDocument/2006/relationships/oleObject" Target="../embeddings/oleObject153.bin"/><Relationship Id="rId17" Type="http://schemas.openxmlformats.org/officeDocument/2006/relationships/image" Target="../media/image119.wmf"/><Relationship Id="rId25" Type="http://schemas.openxmlformats.org/officeDocument/2006/relationships/image" Target="../media/image123.wmf"/><Relationship Id="rId33" Type="http://schemas.openxmlformats.org/officeDocument/2006/relationships/image" Target="../media/image31.wmf"/><Relationship Id="rId38" Type="http://schemas.openxmlformats.org/officeDocument/2006/relationships/oleObject" Target="../embeddings/oleObject166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55.bin"/><Relationship Id="rId20" Type="http://schemas.openxmlformats.org/officeDocument/2006/relationships/oleObject" Target="../embeddings/oleObject157.bin"/><Relationship Id="rId29" Type="http://schemas.openxmlformats.org/officeDocument/2006/relationships/image" Target="../media/image29.wmf"/><Relationship Id="rId41" Type="http://schemas.openxmlformats.org/officeDocument/2006/relationships/image" Target="../media/image125.wmf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150.bin"/><Relationship Id="rId11" Type="http://schemas.openxmlformats.org/officeDocument/2006/relationships/image" Target="../media/image116.wmf"/><Relationship Id="rId24" Type="http://schemas.openxmlformats.org/officeDocument/2006/relationships/oleObject" Target="../embeddings/oleObject159.bin"/><Relationship Id="rId32" Type="http://schemas.openxmlformats.org/officeDocument/2006/relationships/oleObject" Target="../embeddings/oleObject163.bin"/><Relationship Id="rId37" Type="http://schemas.openxmlformats.org/officeDocument/2006/relationships/image" Target="../media/image33.wmf"/><Relationship Id="rId40" Type="http://schemas.openxmlformats.org/officeDocument/2006/relationships/oleObject" Target="../embeddings/oleObject167.bin"/><Relationship Id="rId5" Type="http://schemas.openxmlformats.org/officeDocument/2006/relationships/image" Target="../media/image113.wmf"/><Relationship Id="rId15" Type="http://schemas.openxmlformats.org/officeDocument/2006/relationships/image" Target="../media/image118.wmf"/><Relationship Id="rId23" Type="http://schemas.openxmlformats.org/officeDocument/2006/relationships/image" Target="../media/image122.wmf"/><Relationship Id="rId28" Type="http://schemas.openxmlformats.org/officeDocument/2006/relationships/oleObject" Target="../embeddings/oleObject161.bin"/><Relationship Id="rId36" Type="http://schemas.openxmlformats.org/officeDocument/2006/relationships/oleObject" Target="../embeddings/oleObject165.bin"/><Relationship Id="rId10" Type="http://schemas.openxmlformats.org/officeDocument/2006/relationships/oleObject" Target="../embeddings/oleObject152.bin"/><Relationship Id="rId19" Type="http://schemas.openxmlformats.org/officeDocument/2006/relationships/image" Target="../media/image120.wmf"/><Relationship Id="rId31" Type="http://schemas.openxmlformats.org/officeDocument/2006/relationships/image" Target="../media/image30.wmf"/><Relationship Id="rId4" Type="http://schemas.openxmlformats.org/officeDocument/2006/relationships/oleObject" Target="../embeddings/oleObject149.bin"/><Relationship Id="rId9" Type="http://schemas.openxmlformats.org/officeDocument/2006/relationships/image" Target="../media/image115.wmf"/><Relationship Id="rId14" Type="http://schemas.openxmlformats.org/officeDocument/2006/relationships/oleObject" Target="../embeddings/oleObject154.bin"/><Relationship Id="rId22" Type="http://schemas.openxmlformats.org/officeDocument/2006/relationships/oleObject" Target="../embeddings/oleObject158.bin"/><Relationship Id="rId27" Type="http://schemas.openxmlformats.org/officeDocument/2006/relationships/image" Target="../media/image124.wmf"/><Relationship Id="rId30" Type="http://schemas.openxmlformats.org/officeDocument/2006/relationships/oleObject" Target="../embeddings/oleObject162.bin"/><Relationship Id="rId35" Type="http://schemas.openxmlformats.org/officeDocument/2006/relationships/image" Target="../media/image32.wmf"/><Relationship Id="rId43" Type="http://schemas.openxmlformats.org/officeDocument/2006/relationships/image" Target="../media/image126.w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6.bin"/><Relationship Id="rId13" Type="http://schemas.openxmlformats.org/officeDocument/2006/relationships/image" Target="../media/image31.wmf"/><Relationship Id="rId18" Type="http://schemas.openxmlformats.org/officeDocument/2006/relationships/oleObject" Target="../embeddings/oleObject311.bin"/><Relationship Id="rId26" Type="http://schemas.openxmlformats.org/officeDocument/2006/relationships/oleObject" Target="../embeddings/oleObject315.bin"/><Relationship Id="rId39" Type="http://schemas.openxmlformats.org/officeDocument/2006/relationships/image" Target="../media/image121.wmf"/><Relationship Id="rId3" Type="http://schemas.openxmlformats.org/officeDocument/2006/relationships/notesSlide" Target="../notesSlides/notesSlide43.xml"/><Relationship Id="rId21" Type="http://schemas.openxmlformats.org/officeDocument/2006/relationships/image" Target="../media/image226.wmf"/><Relationship Id="rId34" Type="http://schemas.openxmlformats.org/officeDocument/2006/relationships/oleObject" Target="../embeddings/oleObject319.bin"/><Relationship Id="rId7" Type="http://schemas.openxmlformats.org/officeDocument/2006/relationships/image" Target="../media/image124.wmf"/><Relationship Id="rId12" Type="http://schemas.openxmlformats.org/officeDocument/2006/relationships/oleObject" Target="../embeddings/oleObject308.bin"/><Relationship Id="rId17" Type="http://schemas.openxmlformats.org/officeDocument/2006/relationships/image" Target="../media/image33.wmf"/><Relationship Id="rId25" Type="http://schemas.openxmlformats.org/officeDocument/2006/relationships/image" Target="../media/image114.wmf"/><Relationship Id="rId33" Type="http://schemas.openxmlformats.org/officeDocument/2006/relationships/image" Target="../media/image119.wmf"/><Relationship Id="rId38" Type="http://schemas.openxmlformats.org/officeDocument/2006/relationships/oleObject" Target="../embeddings/oleObject321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10.bin"/><Relationship Id="rId20" Type="http://schemas.openxmlformats.org/officeDocument/2006/relationships/oleObject" Target="../embeddings/oleObject312.bin"/><Relationship Id="rId29" Type="http://schemas.openxmlformats.org/officeDocument/2006/relationships/image" Target="../media/image116.wmf"/><Relationship Id="rId41" Type="http://schemas.openxmlformats.org/officeDocument/2006/relationships/image" Target="../media/image228.wmf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305.bin"/><Relationship Id="rId11" Type="http://schemas.openxmlformats.org/officeDocument/2006/relationships/image" Target="../media/image30.wmf"/><Relationship Id="rId24" Type="http://schemas.openxmlformats.org/officeDocument/2006/relationships/oleObject" Target="../embeddings/oleObject314.bin"/><Relationship Id="rId32" Type="http://schemas.openxmlformats.org/officeDocument/2006/relationships/oleObject" Target="../embeddings/oleObject318.bin"/><Relationship Id="rId37" Type="http://schemas.openxmlformats.org/officeDocument/2006/relationships/image" Target="../media/image227.wmf"/><Relationship Id="rId40" Type="http://schemas.openxmlformats.org/officeDocument/2006/relationships/oleObject" Target="../embeddings/oleObject322.bin"/><Relationship Id="rId5" Type="http://schemas.openxmlformats.org/officeDocument/2006/relationships/image" Target="../media/image123.wmf"/><Relationship Id="rId15" Type="http://schemas.openxmlformats.org/officeDocument/2006/relationships/image" Target="../media/image32.wmf"/><Relationship Id="rId23" Type="http://schemas.openxmlformats.org/officeDocument/2006/relationships/image" Target="../media/image113.wmf"/><Relationship Id="rId28" Type="http://schemas.openxmlformats.org/officeDocument/2006/relationships/oleObject" Target="../embeddings/oleObject316.bin"/><Relationship Id="rId36" Type="http://schemas.openxmlformats.org/officeDocument/2006/relationships/oleObject" Target="../embeddings/oleObject320.bin"/><Relationship Id="rId10" Type="http://schemas.openxmlformats.org/officeDocument/2006/relationships/oleObject" Target="../embeddings/oleObject307.bin"/><Relationship Id="rId19" Type="http://schemas.openxmlformats.org/officeDocument/2006/relationships/image" Target="../media/image27.wmf"/><Relationship Id="rId31" Type="http://schemas.openxmlformats.org/officeDocument/2006/relationships/image" Target="../media/image118.wmf"/><Relationship Id="rId4" Type="http://schemas.openxmlformats.org/officeDocument/2006/relationships/oleObject" Target="../embeddings/oleObject304.bin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309.bin"/><Relationship Id="rId22" Type="http://schemas.openxmlformats.org/officeDocument/2006/relationships/oleObject" Target="../embeddings/oleObject313.bin"/><Relationship Id="rId27" Type="http://schemas.openxmlformats.org/officeDocument/2006/relationships/image" Target="../media/image115.wmf"/><Relationship Id="rId30" Type="http://schemas.openxmlformats.org/officeDocument/2006/relationships/oleObject" Target="../embeddings/oleObject317.bin"/><Relationship Id="rId35" Type="http://schemas.openxmlformats.org/officeDocument/2006/relationships/image" Target="../media/image120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jpeg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image" Target="../media/image219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6.bin"/><Relationship Id="rId13" Type="http://schemas.openxmlformats.org/officeDocument/2006/relationships/oleObject" Target="../embeddings/oleObject329.bin"/><Relationship Id="rId18" Type="http://schemas.openxmlformats.org/officeDocument/2006/relationships/oleObject" Target="../embeddings/oleObject332.bin"/><Relationship Id="rId3" Type="http://schemas.openxmlformats.org/officeDocument/2006/relationships/oleObject" Target="../embeddings/oleObject323.bin"/><Relationship Id="rId7" Type="http://schemas.openxmlformats.org/officeDocument/2006/relationships/image" Target="../media/image230.wmf"/><Relationship Id="rId12" Type="http://schemas.openxmlformats.org/officeDocument/2006/relationships/image" Target="../media/image232.wmf"/><Relationship Id="rId17" Type="http://schemas.openxmlformats.org/officeDocument/2006/relationships/oleObject" Target="../embeddings/oleObject331.bin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234.wmf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325.bin"/><Relationship Id="rId11" Type="http://schemas.openxmlformats.org/officeDocument/2006/relationships/oleObject" Target="../embeddings/oleObject328.bin"/><Relationship Id="rId5" Type="http://schemas.openxmlformats.org/officeDocument/2006/relationships/oleObject" Target="../embeddings/oleObject324.bin"/><Relationship Id="rId15" Type="http://schemas.openxmlformats.org/officeDocument/2006/relationships/oleObject" Target="../embeddings/oleObject330.bin"/><Relationship Id="rId10" Type="http://schemas.openxmlformats.org/officeDocument/2006/relationships/image" Target="../media/image231.wmf"/><Relationship Id="rId4" Type="http://schemas.openxmlformats.org/officeDocument/2006/relationships/image" Target="../media/image229.wmf"/><Relationship Id="rId9" Type="http://schemas.openxmlformats.org/officeDocument/2006/relationships/oleObject" Target="../embeddings/oleObject327.bin"/><Relationship Id="rId14" Type="http://schemas.openxmlformats.org/officeDocument/2006/relationships/image" Target="../media/image233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5.png"/><Relationship Id="rId2" Type="http://schemas.openxmlformats.org/officeDocument/2006/relationships/hyperlink" Target="https://www.youtube.com/watch?v=LX9KomXWYCs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Machines électriques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Machine asynchrone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 dirty="0"/>
              <a:t>v6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2" y="1329910"/>
            <a:ext cx="9143999" cy="549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/>
              <a:t>pour Génie Mécanique</a:t>
            </a:r>
          </a:p>
        </p:txBody>
      </p:sp>
    </p:spTree>
    <p:extLst>
      <p:ext uri="{BB962C8B-B14F-4D97-AF65-F5344CB8AC3E}">
        <p14:creationId xmlns:p14="http://schemas.microsoft.com/office/powerpoint/2010/main" val="303456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H"/>
              <a:t>Introduction</a:t>
            </a:r>
          </a:p>
          <a:p>
            <a:r>
              <a:rPr lang="fr-CH"/>
              <a:t>Circuit magnétique</a:t>
            </a:r>
          </a:p>
          <a:p>
            <a:r>
              <a:rPr lang="fr-CH"/>
              <a:t>Transformateur</a:t>
            </a:r>
          </a:p>
          <a:p>
            <a:r>
              <a:rPr lang="fr-CH"/>
              <a:t>Eléments de base des machines</a:t>
            </a:r>
          </a:p>
          <a:p>
            <a:r>
              <a:rPr lang="fr-CH">
                <a:solidFill>
                  <a:srgbClr val="FF0000"/>
                </a:solidFill>
              </a:rPr>
              <a:t>Machine asynchrone</a:t>
            </a:r>
          </a:p>
          <a:p>
            <a:r>
              <a:rPr lang="fr-CH"/>
              <a:t>Machine à courant continu</a:t>
            </a:r>
          </a:p>
          <a:p>
            <a:r>
              <a:rPr lang="fr-CH"/>
              <a:t>Machine synchrone</a:t>
            </a:r>
          </a:p>
          <a:p>
            <a:r>
              <a:rPr lang="fr-CH"/>
              <a:t>Moteur synchrone à aimants permanents</a:t>
            </a:r>
          </a:p>
          <a:p>
            <a:r>
              <a:rPr lang="fr-CH"/>
              <a:t>Moteur pas à pas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FF2C5C-F1C8-441B-BE92-9D088E2A8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2511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/>
              <a:t>Schéma équivalent</a:t>
            </a:r>
          </a:p>
          <a:p>
            <a:r>
              <a:rPr lang="fr-CH" sz="2400"/>
              <a:t>Caractéristique de couple</a:t>
            </a:r>
          </a:p>
          <a:p>
            <a:r>
              <a:rPr lang="fr-CH" sz="2400"/>
              <a:t>Impédance équivalente</a:t>
            </a:r>
          </a:p>
          <a:p>
            <a:r>
              <a:rPr lang="fr-CH" sz="2400"/>
              <a:t>Démarrage des moteurs à cage</a:t>
            </a:r>
          </a:p>
          <a:p>
            <a:r>
              <a:rPr lang="fr-CH" sz="2400"/>
              <a:t>Alimentation à tension et fréquence variables</a:t>
            </a:r>
          </a:p>
          <a:p>
            <a:r>
              <a:rPr lang="fr-CH" sz="2400"/>
              <a:t>Modes de fonctionnement et bilan de puissance</a:t>
            </a:r>
          </a:p>
          <a:p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8763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La machine asynchrone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593635" cy="15832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H" sz="1800"/>
              <a:t>Selon la définition du Vocabulaire Electrotechnique International (IEV 411-31-09) :</a:t>
            </a:r>
          </a:p>
          <a:p>
            <a:pPr marL="0" indent="0">
              <a:buNone/>
            </a:pPr>
            <a:r>
              <a:rPr lang="fr-CH" sz="1800"/>
              <a:t>Une machine asynchrone est une machine à courant alternatif dont la vitesse en charge et la fréquence du réseau auquel elle est reliée ne sont pas dans un rapport constant.</a:t>
            </a:r>
          </a:p>
          <a:p>
            <a:pPr marL="0" indent="0">
              <a:buNone/>
            </a:pPr>
            <a:endParaRPr lang="fr-CH" sz="1800"/>
          </a:p>
        </p:txBody>
      </p:sp>
      <p:sp>
        <p:nvSpPr>
          <p:cNvPr id="2" name="Rectangle 1"/>
          <p:cNvSpPr/>
          <p:nvPr/>
        </p:nvSpPr>
        <p:spPr>
          <a:xfrm>
            <a:off x="628650" y="3543819"/>
            <a:ext cx="7508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Les anglophones l’appellent "induction machine".</a:t>
            </a:r>
          </a:p>
        </p:txBody>
      </p:sp>
      <p:sp>
        <p:nvSpPr>
          <p:cNvPr id="6" name="Rectangle 5"/>
          <p:cNvSpPr/>
          <p:nvPr/>
        </p:nvSpPr>
        <p:spPr>
          <a:xfrm>
            <a:off x="628650" y="4048087"/>
            <a:ext cx="75080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Le rotor peut être soit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bobiné (enroulement triphasé)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à cage d'écureuil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711102" y="4739691"/>
            <a:ext cx="774982" cy="324000"/>
            <a:chOff x="2621076" y="3267000"/>
            <a:chExt cx="774982" cy="324000"/>
          </a:xfrm>
        </p:grpSpPr>
        <p:sp>
          <p:nvSpPr>
            <p:cNvPr id="8" name="Oval 7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9" name="Group 8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Oval 9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1" name="Group 10"/>
            <p:cNvGrpSpPr/>
            <p:nvPr/>
          </p:nvGrpSpPr>
          <p:grpSpPr>
            <a:xfrm rot="5400000" flipH="1">
              <a:off x="3158408" y="3284683"/>
              <a:ext cx="189155" cy="286144"/>
              <a:chOff x="4860032" y="2988350"/>
              <a:chExt cx="189155" cy="286144"/>
            </a:xfrm>
          </p:grpSpPr>
          <p:cxnSp>
            <p:nvCxnSpPr>
              <p:cNvPr id="12" name="Straight Arrow Connector 11"/>
              <p:cNvCxnSpPr/>
              <p:nvPr/>
            </p:nvCxnSpPr>
            <p:spPr>
              <a:xfrm rot="5400000" flipH="1">
                <a:off x="4716960" y="3131423"/>
                <a:ext cx="286143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/>
              <p:nvPr/>
            </p:nvCxnSpPr>
            <p:spPr>
              <a:xfrm rot="5400000" flipH="1">
                <a:off x="4906115" y="3131422"/>
                <a:ext cx="286144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" name="Group 17"/>
          <p:cNvGrpSpPr/>
          <p:nvPr/>
        </p:nvGrpSpPr>
        <p:grpSpPr>
          <a:xfrm>
            <a:off x="1764756" y="5618748"/>
            <a:ext cx="569687" cy="324000"/>
            <a:chOff x="2621076" y="3267000"/>
            <a:chExt cx="569687" cy="324000"/>
          </a:xfrm>
        </p:grpSpPr>
        <p:sp>
          <p:nvSpPr>
            <p:cNvPr id="19" name="Oval 18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20" name="Group 19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22" name="Straight Arrow Connector 21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Arrow Connector 22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Oval 20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  <p:sp>
        <p:nvSpPr>
          <p:cNvPr id="25" name="Rectangle 24"/>
          <p:cNvSpPr/>
          <p:nvPr/>
        </p:nvSpPr>
        <p:spPr>
          <a:xfrm>
            <a:off x="6070861" y="5500260"/>
            <a:ext cx="2243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electropedia.org</a:t>
            </a:r>
          </a:p>
        </p:txBody>
      </p:sp>
    </p:spTree>
    <p:extLst>
      <p:ext uri="{BB962C8B-B14F-4D97-AF65-F5344CB8AC3E}">
        <p14:creationId xmlns:p14="http://schemas.microsoft.com/office/powerpoint/2010/main" val="424899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Stator d'une machine asynchrone</a:t>
            </a:r>
          </a:p>
        </p:txBody>
      </p:sp>
      <p:pic>
        <p:nvPicPr>
          <p:cNvPr id="156674" name="Picture 2" descr="Stator Win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806194"/>
            <a:ext cx="6966902" cy="5573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/>
          <p:cNvSpPr/>
          <p:nvPr/>
        </p:nvSpPr>
        <p:spPr>
          <a:xfrm>
            <a:off x="0" y="6604084"/>
            <a:ext cx="297328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050"/>
              <a:t>Source : indiamart.com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16600968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41" descr="PICT00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" r="9428" b="8395"/>
          <a:stretch/>
        </p:blipFill>
        <p:spPr bwMode="auto">
          <a:xfrm>
            <a:off x="2947507" y="3093837"/>
            <a:ext cx="6016344" cy="36235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 rot="2975853">
            <a:off x="2654922" y="571046"/>
            <a:ext cx="1555334" cy="47912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3730" name="Group 2"/>
          <p:cNvGrpSpPr>
            <a:grpSpLocks/>
          </p:cNvGrpSpPr>
          <p:nvPr/>
        </p:nvGrpSpPr>
        <p:grpSpPr bwMode="auto">
          <a:xfrm>
            <a:off x="308985" y="1108281"/>
            <a:ext cx="4179684" cy="3862388"/>
            <a:chOff x="884" y="391"/>
            <a:chExt cx="3583" cy="3311"/>
          </a:xfrm>
        </p:grpSpPr>
        <p:sp>
          <p:nvSpPr>
            <p:cNvPr id="73732" name="AutoShape 3"/>
            <p:cNvSpPr>
              <a:spLocks noChangeArrowheads="1"/>
            </p:cNvSpPr>
            <p:nvPr/>
          </p:nvSpPr>
          <p:spPr bwMode="auto">
            <a:xfrm>
              <a:off x="2517" y="391"/>
              <a:ext cx="1950" cy="195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8 w 21600"/>
                <a:gd name="T25" fmla="*/ 3168 h 21600"/>
                <a:gd name="T26" fmla="*/ 18432 w 21600"/>
                <a:gd name="T27" fmla="*/ 18432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396" y="10800"/>
                  </a:moveTo>
                  <a:cubicBezTo>
                    <a:pt x="1396" y="15994"/>
                    <a:pt x="5606" y="20204"/>
                    <a:pt x="10800" y="20204"/>
                  </a:cubicBezTo>
                  <a:cubicBezTo>
                    <a:pt x="15994" y="20204"/>
                    <a:pt x="20204" y="15994"/>
                    <a:pt x="20204" y="10800"/>
                  </a:cubicBezTo>
                  <a:cubicBezTo>
                    <a:pt x="20204" y="5606"/>
                    <a:pt x="15994" y="1396"/>
                    <a:pt x="10800" y="1396"/>
                  </a:cubicBezTo>
                  <a:cubicBezTo>
                    <a:pt x="5606" y="1396"/>
                    <a:pt x="1396" y="5606"/>
                    <a:pt x="1396" y="1080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3733" name="Group 4"/>
            <p:cNvGrpSpPr>
              <a:grpSpLocks/>
            </p:cNvGrpSpPr>
            <p:nvPr/>
          </p:nvGrpSpPr>
          <p:grpSpPr bwMode="auto">
            <a:xfrm>
              <a:off x="2527" y="410"/>
              <a:ext cx="1913" cy="1908"/>
              <a:chOff x="16" y="19"/>
              <a:chExt cx="1913" cy="1908"/>
            </a:xfrm>
          </p:grpSpPr>
          <p:sp>
            <p:nvSpPr>
              <p:cNvPr id="73756" name="Oval 5"/>
              <p:cNvSpPr>
                <a:spLocks noChangeArrowheads="1"/>
              </p:cNvSpPr>
              <p:nvPr/>
            </p:nvSpPr>
            <p:spPr bwMode="auto">
              <a:xfrm>
                <a:off x="922" y="19"/>
                <a:ext cx="91" cy="91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3757" name="Oval 6"/>
              <p:cNvSpPr>
                <a:spLocks noChangeArrowheads="1"/>
              </p:cNvSpPr>
              <p:nvPr/>
            </p:nvSpPr>
            <p:spPr bwMode="auto">
              <a:xfrm>
                <a:off x="921" y="1836"/>
                <a:ext cx="91" cy="91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3758" name="Group 7"/>
              <p:cNvGrpSpPr>
                <a:grpSpLocks/>
              </p:cNvGrpSpPr>
              <p:nvPr/>
            </p:nvGrpSpPr>
            <p:grpSpPr bwMode="auto">
              <a:xfrm rot="-5400000">
                <a:off x="929" y="21"/>
                <a:ext cx="92" cy="1908"/>
                <a:chOff x="1805" y="1861"/>
                <a:chExt cx="92" cy="1908"/>
              </a:xfrm>
            </p:grpSpPr>
            <p:sp>
              <p:nvSpPr>
                <p:cNvPr id="73765" name="Oval 8"/>
                <p:cNvSpPr>
                  <a:spLocks noChangeArrowheads="1"/>
                </p:cNvSpPr>
                <p:nvPr/>
              </p:nvSpPr>
              <p:spPr bwMode="auto">
                <a:xfrm rot="-5400000">
                  <a:off x="1806" y="1861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66" name="Oval 9"/>
                <p:cNvSpPr>
                  <a:spLocks noChangeArrowheads="1"/>
                </p:cNvSpPr>
                <p:nvPr/>
              </p:nvSpPr>
              <p:spPr bwMode="auto">
                <a:xfrm rot="-5400000">
                  <a:off x="1805" y="3678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3759" name="Group 10"/>
              <p:cNvGrpSpPr>
                <a:grpSpLocks/>
              </p:cNvGrpSpPr>
              <p:nvPr/>
            </p:nvGrpSpPr>
            <p:grpSpPr bwMode="auto">
              <a:xfrm rot="2785102">
                <a:off x="924" y="17"/>
                <a:ext cx="92" cy="1908"/>
                <a:chOff x="1805" y="1861"/>
                <a:chExt cx="92" cy="1908"/>
              </a:xfrm>
            </p:grpSpPr>
            <p:sp>
              <p:nvSpPr>
                <p:cNvPr id="73763" name="Oval 11"/>
                <p:cNvSpPr>
                  <a:spLocks noChangeArrowheads="1"/>
                </p:cNvSpPr>
                <p:nvPr/>
              </p:nvSpPr>
              <p:spPr bwMode="auto">
                <a:xfrm>
                  <a:off x="1806" y="1861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64" name="Oval 12"/>
                <p:cNvSpPr>
                  <a:spLocks noChangeArrowheads="1"/>
                </p:cNvSpPr>
                <p:nvPr/>
              </p:nvSpPr>
              <p:spPr bwMode="auto">
                <a:xfrm>
                  <a:off x="1805" y="3678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3760" name="Group 13"/>
              <p:cNvGrpSpPr>
                <a:grpSpLocks/>
              </p:cNvGrpSpPr>
              <p:nvPr/>
            </p:nvGrpSpPr>
            <p:grpSpPr bwMode="auto">
              <a:xfrm rot="18814898" flipH="1">
                <a:off x="926" y="19"/>
                <a:ext cx="92" cy="1908"/>
                <a:chOff x="1805" y="1861"/>
                <a:chExt cx="92" cy="1908"/>
              </a:xfrm>
            </p:grpSpPr>
            <p:sp>
              <p:nvSpPr>
                <p:cNvPr id="73761" name="Oval 14"/>
                <p:cNvSpPr>
                  <a:spLocks noChangeArrowheads="1"/>
                </p:cNvSpPr>
                <p:nvPr/>
              </p:nvSpPr>
              <p:spPr bwMode="auto">
                <a:xfrm>
                  <a:off x="1806" y="1861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62" name="Oval 15"/>
                <p:cNvSpPr>
                  <a:spLocks noChangeArrowheads="1"/>
                </p:cNvSpPr>
                <p:nvPr/>
              </p:nvSpPr>
              <p:spPr bwMode="auto">
                <a:xfrm>
                  <a:off x="1805" y="3678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73734" name="Line 16"/>
            <p:cNvSpPr>
              <a:spLocks noChangeShapeType="1"/>
            </p:cNvSpPr>
            <p:nvPr/>
          </p:nvSpPr>
          <p:spPr bwMode="auto">
            <a:xfrm flipV="1">
              <a:off x="1839" y="463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5" name="Line 17"/>
            <p:cNvSpPr>
              <a:spLocks noChangeShapeType="1"/>
            </p:cNvSpPr>
            <p:nvPr/>
          </p:nvSpPr>
          <p:spPr bwMode="auto">
            <a:xfrm flipV="1">
              <a:off x="2503" y="743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6" name="Line 18"/>
            <p:cNvSpPr>
              <a:spLocks noChangeShapeType="1"/>
            </p:cNvSpPr>
            <p:nvPr/>
          </p:nvSpPr>
          <p:spPr bwMode="auto">
            <a:xfrm flipV="1">
              <a:off x="2765" y="1365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7" name="Line 19"/>
            <p:cNvSpPr>
              <a:spLocks noChangeShapeType="1"/>
            </p:cNvSpPr>
            <p:nvPr/>
          </p:nvSpPr>
          <p:spPr bwMode="auto">
            <a:xfrm flipV="1">
              <a:off x="2505" y="1987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8" name="Line 20"/>
            <p:cNvSpPr>
              <a:spLocks noChangeShapeType="1"/>
            </p:cNvSpPr>
            <p:nvPr/>
          </p:nvSpPr>
          <p:spPr bwMode="auto">
            <a:xfrm flipV="1">
              <a:off x="1839" y="2275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9" name="Line 21"/>
            <p:cNvSpPr>
              <a:spLocks noChangeShapeType="1"/>
            </p:cNvSpPr>
            <p:nvPr/>
          </p:nvSpPr>
          <p:spPr bwMode="auto">
            <a:xfrm flipV="1">
              <a:off x="1191" y="1981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40" name="Line 22"/>
            <p:cNvSpPr>
              <a:spLocks noChangeShapeType="1"/>
            </p:cNvSpPr>
            <p:nvPr/>
          </p:nvSpPr>
          <p:spPr bwMode="auto">
            <a:xfrm flipV="1">
              <a:off x="945" y="1369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41" name="Line 23"/>
            <p:cNvSpPr>
              <a:spLocks noChangeShapeType="1"/>
            </p:cNvSpPr>
            <p:nvPr/>
          </p:nvSpPr>
          <p:spPr bwMode="auto">
            <a:xfrm flipV="1">
              <a:off x="1191" y="727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73742" name="Group 24"/>
            <p:cNvGrpSpPr>
              <a:grpSpLocks/>
            </p:cNvGrpSpPr>
            <p:nvPr/>
          </p:nvGrpSpPr>
          <p:grpSpPr bwMode="auto">
            <a:xfrm>
              <a:off x="884" y="1752"/>
              <a:ext cx="1950" cy="1950"/>
              <a:chOff x="3198" y="2370"/>
              <a:chExt cx="1950" cy="1950"/>
            </a:xfrm>
          </p:grpSpPr>
          <p:sp>
            <p:nvSpPr>
              <p:cNvPr id="73743" name="AutoShape 25"/>
              <p:cNvSpPr>
                <a:spLocks noChangeArrowheads="1"/>
              </p:cNvSpPr>
              <p:nvPr/>
            </p:nvSpPr>
            <p:spPr bwMode="auto">
              <a:xfrm>
                <a:off x="3198" y="2370"/>
                <a:ext cx="1950" cy="19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68 w 21600"/>
                  <a:gd name="T25" fmla="*/ 3168 h 21600"/>
                  <a:gd name="T26" fmla="*/ 18432 w 21600"/>
                  <a:gd name="T27" fmla="*/ 18432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396" y="10800"/>
                    </a:moveTo>
                    <a:cubicBezTo>
                      <a:pt x="1396" y="15994"/>
                      <a:pt x="5606" y="20204"/>
                      <a:pt x="10800" y="20204"/>
                    </a:cubicBezTo>
                    <a:cubicBezTo>
                      <a:pt x="15994" y="20204"/>
                      <a:pt x="20204" y="15994"/>
                      <a:pt x="20204" y="10800"/>
                    </a:cubicBezTo>
                    <a:cubicBezTo>
                      <a:pt x="20204" y="5606"/>
                      <a:pt x="15994" y="1396"/>
                      <a:pt x="10800" y="1396"/>
                    </a:cubicBezTo>
                    <a:cubicBezTo>
                      <a:pt x="5606" y="1396"/>
                      <a:pt x="1396" y="5606"/>
                      <a:pt x="1396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3744" name="Group 26"/>
              <p:cNvGrpSpPr>
                <a:grpSpLocks/>
              </p:cNvGrpSpPr>
              <p:nvPr/>
            </p:nvGrpSpPr>
            <p:grpSpPr bwMode="auto">
              <a:xfrm>
                <a:off x="3208" y="2389"/>
                <a:ext cx="1913" cy="1908"/>
                <a:chOff x="16" y="19"/>
                <a:chExt cx="1913" cy="1908"/>
              </a:xfrm>
            </p:grpSpPr>
            <p:sp>
              <p:nvSpPr>
                <p:cNvPr id="73745" name="Oval 27"/>
                <p:cNvSpPr>
                  <a:spLocks noChangeArrowheads="1"/>
                </p:cNvSpPr>
                <p:nvPr/>
              </p:nvSpPr>
              <p:spPr bwMode="auto">
                <a:xfrm>
                  <a:off x="922" y="19"/>
                  <a:ext cx="91" cy="91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46" name="Oval 28"/>
                <p:cNvSpPr>
                  <a:spLocks noChangeArrowheads="1"/>
                </p:cNvSpPr>
                <p:nvPr/>
              </p:nvSpPr>
              <p:spPr bwMode="auto">
                <a:xfrm>
                  <a:off x="921" y="1836"/>
                  <a:ext cx="91" cy="91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73747" name="Group 29"/>
                <p:cNvGrpSpPr>
                  <a:grpSpLocks/>
                </p:cNvGrpSpPr>
                <p:nvPr/>
              </p:nvGrpSpPr>
              <p:grpSpPr bwMode="auto">
                <a:xfrm rot="-5400000">
                  <a:off x="929" y="21"/>
                  <a:ext cx="92" cy="1908"/>
                  <a:chOff x="1805" y="1861"/>
                  <a:chExt cx="92" cy="1908"/>
                </a:xfrm>
              </p:grpSpPr>
              <p:sp>
                <p:nvSpPr>
                  <p:cNvPr id="73754" name="Oval 30"/>
                  <p:cNvSpPr>
                    <a:spLocks noChangeArrowheads="1"/>
                  </p:cNvSpPr>
                  <p:nvPr/>
                </p:nvSpPr>
                <p:spPr bwMode="auto">
                  <a:xfrm rot="-5400000">
                    <a:off x="1806" y="1861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3755" name="Oval 31"/>
                  <p:cNvSpPr>
                    <a:spLocks noChangeArrowheads="1"/>
                  </p:cNvSpPr>
                  <p:nvPr/>
                </p:nvSpPr>
                <p:spPr bwMode="auto">
                  <a:xfrm rot="-5400000">
                    <a:off x="1805" y="3678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3748" name="Group 32"/>
                <p:cNvGrpSpPr>
                  <a:grpSpLocks/>
                </p:cNvGrpSpPr>
                <p:nvPr/>
              </p:nvGrpSpPr>
              <p:grpSpPr bwMode="auto">
                <a:xfrm rot="2785102">
                  <a:off x="924" y="17"/>
                  <a:ext cx="92" cy="1908"/>
                  <a:chOff x="1805" y="1861"/>
                  <a:chExt cx="92" cy="1908"/>
                </a:xfrm>
              </p:grpSpPr>
              <p:sp>
                <p:nvSpPr>
                  <p:cNvPr id="73752" name="Oval 33"/>
                  <p:cNvSpPr>
                    <a:spLocks noChangeArrowheads="1"/>
                  </p:cNvSpPr>
                  <p:nvPr/>
                </p:nvSpPr>
                <p:spPr bwMode="auto">
                  <a:xfrm>
                    <a:off x="1806" y="1861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3753" name="Oval 34"/>
                  <p:cNvSpPr>
                    <a:spLocks noChangeArrowheads="1"/>
                  </p:cNvSpPr>
                  <p:nvPr/>
                </p:nvSpPr>
                <p:spPr bwMode="auto">
                  <a:xfrm>
                    <a:off x="1805" y="3678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3749" name="Group 35"/>
                <p:cNvGrpSpPr>
                  <a:grpSpLocks/>
                </p:cNvGrpSpPr>
                <p:nvPr/>
              </p:nvGrpSpPr>
              <p:grpSpPr bwMode="auto">
                <a:xfrm rot="18814898" flipH="1">
                  <a:off x="926" y="19"/>
                  <a:ext cx="92" cy="1908"/>
                  <a:chOff x="1805" y="1861"/>
                  <a:chExt cx="92" cy="1908"/>
                </a:xfrm>
              </p:grpSpPr>
              <p:sp>
                <p:nvSpPr>
                  <p:cNvPr id="73750" name="Oval 36"/>
                  <p:cNvSpPr>
                    <a:spLocks noChangeArrowheads="1"/>
                  </p:cNvSpPr>
                  <p:nvPr/>
                </p:nvSpPr>
                <p:spPr bwMode="auto">
                  <a:xfrm>
                    <a:off x="1806" y="1861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3751" name="Oval 37"/>
                  <p:cNvSpPr>
                    <a:spLocks noChangeArrowheads="1"/>
                  </p:cNvSpPr>
                  <p:nvPr/>
                </p:nvSpPr>
                <p:spPr bwMode="auto">
                  <a:xfrm>
                    <a:off x="1805" y="3678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sp>
        <p:nvSpPr>
          <p:cNvPr id="41" name="Line 42"/>
          <p:cNvSpPr>
            <a:spLocks noChangeShapeType="1"/>
          </p:cNvSpPr>
          <p:nvPr/>
        </p:nvSpPr>
        <p:spPr bwMode="auto">
          <a:xfrm>
            <a:off x="3793068" y="1811867"/>
            <a:ext cx="1041400" cy="448733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Text Box 43"/>
          <p:cNvSpPr txBox="1">
            <a:spLocks noChangeArrowheads="1"/>
          </p:cNvSpPr>
          <p:nvPr/>
        </p:nvSpPr>
        <p:spPr bwMode="auto">
          <a:xfrm>
            <a:off x="4805223" y="2150905"/>
            <a:ext cx="19543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Barre rotorique</a:t>
            </a:r>
            <a:endParaRPr lang="en-US">
              <a:latin typeface="+mn-lt"/>
            </a:endParaRPr>
          </a:p>
        </p:txBody>
      </p:sp>
      <p:sp>
        <p:nvSpPr>
          <p:cNvPr id="44" name="Text Box 43"/>
          <p:cNvSpPr txBox="1">
            <a:spLocks noChangeArrowheads="1"/>
          </p:cNvSpPr>
          <p:nvPr/>
        </p:nvSpPr>
        <p:spPr bwMode="auto">
          <a:xfrm>
            <a:off x="5759212" y="1271762"/>
            <a:ext cx="28988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Anneau de court-circuit</a:t>
            </a:r>
            <a:endParaRPr lang="en-US">
              <a:latin typeface="+mn-lt"/>
            </a:endParaRPr>
          </a:p>
        </p:txBody>
      </p:sp>
      <p:sp>
        <p:nvSpPr>
          <p:cNvPr id="45" name="Line 42"/>
          <p:cNvSpPr>
            <a:spLocks noChangeShapeType="1"/>
          </p:cNvSpPr>
          <p:nvPr/>
        </p:nvSpPr>
        <p:spPr bwMode="auto">
          <a:xfrm flipV="1">
            <a:off x="4326467" y="1489002"/>
            <a:ext cx="1432745" cy="27206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Line 42"/>
          <p:cNvSpPr>
            <a:spLocks noChangeShapeType="1"/>
          </p:cNvSpPr>
          <p:nvPr/>
        </p:nvSpPr>
        <p:spPr bwMode="auto">
          <a:xfrm flipH="1" flipV="1">
            <a:off x="6985715" y="1611552"/>
            <a:ext cx="90621" cy="1960278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7" name="Group 16"/>
          <p:cNvGrpSpPr/>
          <p:nvPr/>
        </p:nvGrpSpPr>
        <p:grpSpPr>
          <a:xfrm>
            <a:off x="4803251" y="3663084"/>
            <a:ext cx="2631012" cy="1833104"/>
            <a:chOff x="4803251" y="3663084"/>
            <a:chExt cx="2631012" cy="1833104"/>
          </a:xfrm>
        </p:grpSpPr>
        <p:cxnSp>
          <p:nvCxnSpPr>
            <p:cNvPr id="47" name="Straight Connector 46"/>
            <p:cNvCxnSpPr/>
            <p:nvPr/>
          </p:nvCxnSpPr>
          <p:spPr>
            <a:xfrm flipV="1">
              <a:off x="4803251" y="3671888"/>
              <a:ext cx="2273824" cy="10703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969939" y="4055143"/>
              <a:ext cx="2316686" cy="501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146152" y="4474243"/>
              <a:ext cx="2264298" cy="1263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293790" y="4985295"/>
              <a:ext cx="2140473" cy="77243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5393802" y="5419656"/>
              <a:ext cx="2016648" cy="765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 flipV="1">
              <a:off x="4806922" y="3763076"/>
              <a:ext cx="174653" cy="28981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H="1" flipV="1">
              <a:off x="4981576" y="4052888"/>
              <a:ext cx="180974" cy="41910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 flipV="1">
              <a:off x="5142918" y="4427693"/>
              <a:ext cx="152982" cy="558645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H="1" flipV="1">
              <a:off x="5293790" y="4970669"/>
              <a:ext cx="87835" cy="525256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flipH="1" flipV="1">
              <a:off x="7044795" y="3663084"/>
              <a:ext cx="232305" cy="442191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H="1" flipV="1">
              <a:off x="7277101" y="4091864"/>
              <a:ext cx="100012" cy="50394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H="1" flipV="1">
              <a:off x="7381774" y="4592561"/>
              <a:ext cx="47726" cy="47473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flipV="1">
              <a:off x="7400925" y="5072630"/>
              <a:ext cx="17627" cy="351858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itle 1"/>
          <p:cNvSpPr txBox="1">
            <a:spLocks/>
          </p:cNvSpPr>
          <p:nvPr/>
        </p:nvSpPr>
        <p:spPr>
          <a:xfrm>
            <a:off x="628649" y="0"/>
            <a:ext cx="7087995" cy="1260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Rotor d'une machine asynchrone à cage d'écureuil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  <p:sp>
        <p:nvSpPr>
          <p:cNvPr id="43" name="Line 44"/>
          <p:cNvSpPr>
            <a:spLocks noChangeShapeType="1"/>
          </p:cNvSpPr>
          <p:nvPr/>
        </p:nvSpPr>
        <p:spPr bwMode="auto">
          <a:xfrm flipH="1" flipV="1">
            <a:off x="5760941" y="2550862"/>
            <a:ext cx="90622" cy="1460273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382874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77" t="26176" r="12231" b="7903"/>
          <a:stretch/>
        </p:blipFill>
        <p:spPr>
          <a:xfrm>
            <a:off x="2472539" y="760200"/>
            <a:ext cx="6671462" cy="6097800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Rotor d'une machine asynchrone à cage</a:t>
            </a:r>
          </a:p>
        </p:txBody>
      </p:sp>
      <p:sp>
        <p:nvSpPr>
          <p:cNvPr id="42" name="Line 42"/>
          <p:cNvSpPr>
            <a:spLocks noChangeShapeType="1"/>
          </p:cNvSpPr>
          <p:nvPr/>
        </p:nvSpPr>
        <p:spPr bwMode="auto">
          <a:xfrm flipH="1" flipV="1">
            <a:off x="2216505" y="3328415"/>
            <a:ext cx="2874607" cy="60541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187426" y="3120411"/>
            <a:ext cx="19543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Barre rotorique</a:t>
            </a:r>
            <a:endParaRPr lang="en-US">
              <a:latin typeface="+mn-lt"/>
            </a:endParaRPr>
          </a:p>
        </p:txBody>
      </p:sp>
      <p:sp>
        <p:nvSpPr>
          <p:cNvPr id="45" name="Text Box 43"/>
          <p:cNvSpPr txBox="1">
            <a:spLocks noChangeArrowheads="1"/>
          </p:cNvSpPr>
          <p:nvPr/>
        </p:nvSpPr>
        <p:spPr bwMode="auto">
          <a:xfrm>
            <a:off x="6247182" y="760200"/>
            <a:ext cx="28968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hangingPunct="1"/>
            <a:r>
              <a:rPr lang="fr-CH">
                <a:solidFill>
                  <a:srgbClr val="FFFF00"/>
                </a:solidFill>
                <a:latin typeface="+mn-lt"/>
              </a:rPr>
              <a:t>Rotor d'une locomotive Re-460 des CFF</a:t>
            </a:r>
            <a:endParaRPr lang="en-US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39" y="760200"/>
            <a:ext cx="2231550" cy="1487700"/>
          </a:xfrm>
          <a:prstGeom prst="rect">
            <a:avLst/>
          </a:prstGeom>
        </p:spPr>
      </p:pic>
      <p:sp>
        <p:nvSpPr>
          <p:cNvPr id="10" name="Line 42"/>
          <p:cNvSpPr>
            <a:spLocks noChangeShapeType="1"/>
          </p:cNvSpPr>
          <p:nvPr/>
        </p:nvSpPr>
        <p:spPr bwMode="auto">
          <a:xfrm flipH="1" flipV="1">
            <a:off x="1851102" y="4249942"/>
            <a:ext cx="3401122" cy="500478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1" name="Text Box 43"/>
          <p:cNvSpPr txBox="1">
            <a:spLocks noChangeArrowheads="1"/>
          </p:cNvSpPr>
          <p:nvPr/>
        </p:nvSpPr>
        <p:spPr bwMode="auto">
          <a:xfrm>
            <a:off x="187426" y="3898792"/>
            <a:ext cx="17640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Anneau de court-circuit</a:t>
            </a:r>
            <a:endParaRPr lang="en-US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7813909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AutoShape 2"/>
          <p:cNvSpPr>
            <a:spLocks noChangeArrowheads="1"/>
          </p:cNvSpPr>
          <p:nvPr/>
        </p:nvSpPr>
        <p:spPr bwMode="auto">
          <a:xfrm>
            <a:off x="2916238" y="1196975"/>
            <a:ext cx="4176712" cy="7905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120 km/h</a:t>
            </a:r>
            <a:endParaRPr lang="en-US" sz="2000"/>
          </a:p>
        </p:txBody>
      </p:sp>
      <p:sp>
        <p:nvSpPr>
          <p:cNvPr id="307203" name="AutoShape 3"/>
          <p:cNvSpPr>
            <a:spLocks noChangeArrowheads="1"/>
          </p:cNvSpPr>
          <p:nvPr/>
        </p:nvSpPr>
        <p:spPr bwMode="auto">
          <a:xfrm>
            <a:off x="2916238" y="2133600"/>
            <a:ext cx="4176712" cy="7905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120 km/h</a:t>
            </a:r>
            <a:endParaRPr lang="en-US" sz="2000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>
            <a:off x="179388" y="1125538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>
            <a:off x="8893175" y="981075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79388" y="1052513"/>
            <a:ext cx="1830387" cy="1149350"/>
            <a:chOff x="295" y="663"/>
            <a:chExt cx="1153" cy="724"/>
          </a:xfrm>
        </p:grpSpPr>
        <p:pic>
          <p:nvPicPr>
            <p:cNvPr id="74810" name="Picture 8" descr="j021295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663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811" name="Oval 9"/>
            <p:cNvSpPr>
              <a:spLocks noChangeArrowheads="1"/>
            </p:cNvSpPr>
            <p:nvPr/>
          </p:nvSpPr>
          <p:spPr bwMode="auto">
            <a:xfrm>
              <a:off x="808" y="1080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S</a:t>
              </a:r>
              <a:endParaRPr lang="en-US" sz="1200" b="1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79388" y="1916113"/>
            <a:ext cx="1830387" cy="1149350"/>
            <a:chOff x="295" y="1525"/>
            <a:chExt cx="1153" cy="724"/>
          </a:xfrm>
        </p:grpSpPr>
        <p:pic>
          <p:nvPicPr>
            <p:cNvPr id="74808" name="Picture 11" descr="j021295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1525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809" name="Oval 12"/>
            <p:cNvSpPr>
              <a:spLocks noChangeArrowheads="1"/>
            </p:cNvSpPr>
            <p:nvPr/>
          </p:nvSpPr>
          <p:spPr bwMode="auto">
            <a:xfrm>
              <a:off x="809" y="1942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R</a:t>
              </a:r>
              <a:endParaRPr lang="en-US" sz="1200" b="1"/>
            </a:p>
          </p:txBody>
        </p:sp>
      </p:grpSp>
      <p:sp>
        <p:nvSpPr>
          <p:cNvPr id="307213" name="Rectangle 13"/>
          <p:cNvSpPr>
            <a:spLocks noChangeArrowheads="1"/>
          </p:cNvSpPr>
          <p:nvPr/>
        </p:nvSpPr>
        <p:spPr bwMode="auto">
          <a:xfrm>
            <a:off x="0" y="35734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fr-CH">
                <a:solidFill>
                  <a:srgbClr val="FF0000"/>
                </a:solidFill>
              </a:rPr>
              <a:t>  Stator</a:t>
            </a:r>
          </a:p>
          <a:p>
            <a:pPr>
              <a:defRPr/>
            </a:pPr>
            <a:endParaRPr lang="fr-CH">
              <a:solidFill>
                <a:srgbClr val="FF0000"/>
              </a:solidFill>
            </a:endParaRPr>
          </a:p>
          <a:p>
            <a:pPr>
              <a:defRPr/>
            </a:pPr>
            <a:endParaRPr lang="en-US">
              <a:solidFill>
                <a:srgbClr val="FF0000"/>
              </a:solidFill>
            </a:endParaRPr>
          </a:p>
        </p:txBody>
      </p:sp>
      <p:sp>
        <p:nvSpPr>
          <p:cNvPr id="307214" name="Rectangle 14"/>
          <p:cNvSpPr>
            <a:spLocks noChangeArrowheads="1"/>
          </p:cNvSpPr>
          <p:nvPr/>
        </p:nvSpPr>
        <p:spPr bwMode="auto">
          <a:xfrm>
            <a:off x="0" y="50847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r>
              <a:rPr lang="fr-CH">
                <a:solidFill>
                  <a:srgbClr val="0099FF"/>
                </a:solidFill>
              </a:rPr>
              <a:t>  Rotor</a:t>
            </a:r>
            <a:endParaRPr lang="en-US">
              <a:solidFill>
                <a:srgbClr val="0099FF"/>
              </a:solidFill>
            </a:endParaRP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-7669213" y="5084763"/>
            <a:ext cx="17279938" cy="0"/>
            <a:chOff x="-4831" y="3203"/>
            <a:chExt cx="10885" cy="0"/>
          </a:xfrm>
        </p:grpSpPr>
        <p:sp>
          <p:nvSpPr>
            <p:cNvPr id="74793" name="Line 16"/>
            <p:cNvSpPr>
              <a:spLocks noChangeShapeType="1"/>
            </p:cNvSpPr>
            <p:nvPr/>
          </p:nvSpPr>
          <p:spPr bwMode="auto">
            <a:xfrm>
              <a:off x="1701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4" name="Line 17"/>
            <p:cNvSpPr>
              <a:spLocks noChangeShapeType="1"/>
            </p:cNvSpPr>
            <p:nvPr/>
          </p:nvSpPr>
          <p:spPr bwMode="auto">
            <a:xfrm>
              <a:off x="975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5" name="Line 18"/>
            <p:cNvSpPr>
              <a:spLocks noChangeShapeType="1"/>
            </p:cNvSpPr>
            <p:nvPr/>
          </p:nvSpPr>
          <p:spPr bwMode="auto">
            <a:xfrm>
              <a:off x="315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6" name="Line 19"/>
            <p:cNvSpPr>
              <a:spLocks noChangeShapeType="1"/>
            </p:cNvSpPr>
            <p:nvPr/>
          </p:nvSpPr>
          <p:spPr bwMode="auto">
            <a:xfrm>
              <a:off x="2426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7" name="Line 20"/>
            <p:cNvSpPr>
              <a:spLocks noChangeShapeType="1"/>
            </p:cNvSpPr>
            <p:nvPr/>
          </p:nvSpPr>
          <p:spPr bwMode="auto">
            <a:xfrm>
              <a:off x="460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8" name="Line 21"/>
            <p:cNvSpPr>
              <a:spLocks noChangeShapeType="1"/>
            </p:cNvSpPr>
            <p:nvPr/>
          </p:nvSpPr>
          <p:spPr bwMode="auto">
            <a:xfrm>
              <a:off x="387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9" name="Line 22"/>
            <p:cNvSpPr>
              <a:spLocks noChangeShapeType="1"/>
            </p:cNvSpPr>
            <p:nvPr/>
          </p:nvSpPr>
          <p:spPr bwMode="auto">
            <a:xfrm>
              <a:off x="532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0" name="Line 23"/>
            <p:cNvSpPr>
              <a:spLocks noChangeShapeType="1"/>
            </p:cNvSpPr>
            <p:nvPr/>
          </p:nvSpPr>
          <p:spPr bwMode="auto">
            <a:xfrm>
              <a:off x="-120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1" name="Line 24"/>
            <p:cNvSpPr>
              <a:spLocks noChangeShapeType="1"/>
            </p:cNvSpPr>
            <p:nvPr/>
          </p:nvSpPr>
          <p:spPr bwMode="auto">
            <a:xfrm>
              <a:off x="-192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2" name="Line 25"/>
            <p:cNvSpPr>
              <a:spLocks noChangeShapeType="1"/>
            </p:cNvSpPr>
            <p:nvPr/>
          </p:nvSpPr>
          <p:spPr bwMode="auto">
            <a:xfrm>
              <a:off x="24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3" name="Line 26"/>
            <p:cNvSpPr>
              <a:spLocks noChangeShapeType="1"/>
            </p:cNvSpPr>
            <p:nvPr/>
          </p:nvSpPr>
          <p:spPr bwMode="auto">
            <a:xfrm>
              <a:off x="-477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4" name="Line 27"/>
            <p:cNvSpPr>
              <a:spLocks noChangeShapeType="1"/>
            </p:cNvSpPr>
            <p:nvPr/>
          </p:nvSpPr>
          <p:spPr bwMode="auto">
            <a:xfrm>
              <a:off x="-4105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5" name="Line 28"/>
            <p:cNvSpPr>
              <a:spLocks noChangeShapeType="1"/>
            </p:cNvSpPr>
            <p:nvPr/>
          </p:nvSpPr>
          <p:spPr bwMode="auto">
            <a:xfrm>
              <a:off x="-4831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6" name="Line 29"/>
            <p:cNvSpPr>
              <a:spLocks noChangeShapeType="1"/>
            </p:cNvSpPr>
            <p:nvPr/>
          </p:nvSpPr>
          <p:spPr bwMode="auto">
            <a:xfrm>
              <a:off x="-265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7" name="Line 30"/>
            <p:cNvSpPr>
              <a:spLocks noChangeShapeType="1"/>
            </p:cNvSpPr>
            <p:nvPr/>
          </p:nvSpPr>
          <p:spPr bwMode="auto">
            <a:xfrm>
              <a:off x="-3380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aphicFrame>
        <p:nvGraphicFramePr>
          <p:cNvPr id="14" name="Chart 13"/>
          <p:cNvGraphicFramePr/>
          <p:nvPr/>
        </p:nvGraphicFramePr>
        <p:xfrm>
          <a:off x="-7813376" y="3753549"/>
          <a:ext cx="22322480" cy="2230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2" name="Title 1"/>
          <p:cNvSpPr>
            <a:spLocks noGrp="1"/>
          </p:cNvSpPr>
          <p:nvPr>
            <p:ph type="title"/>
          </p:nvPr>
        </p:nvSpPr>
        <p:spPr>
          <a:xfrm>
            <a:off x="628650" y="108487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91944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75833 0.00023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17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75608 4.07407E-6 " pathEditMode="relative" rAng="0" ptsTypes="AA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0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0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0.25191 -3.7037E-6 " pathEditMode="relative" rAng="0" ptsTypes="AA">
                                      <p:cBhvr>
                                        <p:cTn id="50" dur="1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37812 4.81481E-6 " pathEditMode="relative" rAng="0" ptsTypes="AA">
                                      <p:cBhvr>
                                        <p:cTn id="52" dur="19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2" grpId="0" animBg="1"/>
      <p:bldP spid="307203" grpId="0" animBg="1"/>
      <p:bldP spid="307213" grpId="0" animBg="1"/>
      <p:bldP spid="307214" grpId="0" animBg="1"/>
      <p:bldGraphic spid="14" grpId="0">
        <p:bldAsOne/>
      </p:bldGraphic>
      <p:bldGraphic spid="14" grpId="1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7" y="979200"/>
            <a:ext cx="5724525" cy="5724525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34870880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41" descr="PICT00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" r="9428" b="8395"/>
          <a:stretch/>
        </p:blipFill>
        <p:spPr bwMode="auto">
          <a:xfrm>
            <a:off x="2947507" y="3093837"/>
            <a:ext cx="6016344" cy="36235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 rot="2975853">
            <a:off x="2654922" y="571046"/>
            <a:ext cx="1555334" cy="47912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Text Box 43"/>
          <p:cNvSpPr txBox="1">
            <a:spLocks noChangeArrowheads="1"/>
          </p:cNvSpPr>
          <p:nvPr/>
        </p:nvSpPr>
        <p:spPr bwMode="auto">
          <a:xfrm>
            <a:off x="4805223" y="2150905"/>
            <a:ext cx="19543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Barre rotorique</a:t>
            </a:r>
            <a:endParaRPr lang="en-US">
              <a:latin typeface="+mn-lt"/>
            </a:endParaRPr>
          </a:p>
        </p:txBody>
      </p:sp>
      <p:sp>
        <p:nvSpPr>
          <p:cNvPr id="44" name="Text Box 43"/>
          <p:cNvSpPr txBox="1">
            <a:spLocks noChangeArrowheads="1"/>
          </p:cNvSpPr>
          <p:nvPr/>
        </p:nvSpPr>
        <p:spPr bwMode="auto">
          <a:xfrm>
            <a:off x="5759212" y="1271762"/>
            <a:ext cx="28988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Anneau de court-circuit</a:t>
            </a:r>
            <a:endParaRPr lang="en-US">
              <a:latin typeface="+mn-lt"/>
            </a:endParaRPr>
          </a:p>
        </p:txBody>
      </p:sp>
      <p:sp>
        <p:nvSpPr>
          <p:cNvPr id="46" name="Line 42"/>
          <p:cNvSpPr>
            <a:spLocks noChangeShapeType="1"/>
          </p:cNvSpPr>
          <p:nvPr/>
        </p:nvSpPr>
        <p:spPr bwMode="auto">
          <a:xfrm flipV="1">
            <a:off x="7076335" y="1629056"/>
            <a:ext cx="342216" cy="1942774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7" name="Group 16"/>
          <p:cNvGrpSpPr/>
          <p:nvPr/>
        </p:nvGrpSpPr>
        <p:grpSpPr>
          <a:xfrm>
            <a:off x="4803251" y="3663084"/>
            <a:ext cx="2631012" cy="1833104"/>
            <a:chOff x="4803251" y="3663084"/>
            <a:chExt cx="2631012" cy="1833104"/>
          </a:xfrm>
        </p:grpSpPr>
        <p:cxnSp>
          <p:nvCxnSpPr>
            <p:cNvPr id="47" name="Straight Connector 46"/>
            <p:cNvCxnSpPr/>
            <p:nvPr/>
          </p:nvCxnSpPr>
          <p:spPr>
            <a:xfrm flipV="1">
              <a:off x="4803251" y="3671888"/>
              <a:ext cx="2273824" cy="10703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969939" y="4055143"/>
              <a:ext cx="2316686" cy="501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146152" y="4474243"/>
              <a:ext cx="2264298" cy="1263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293790" y="4985295"/>
              <a:ext cx="2140473" cy="77243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5393802" y="5419656"/>
              <a:ext cx="2016648" cy="765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 flipV="1">
              <a:off x="4806922" y="3763076"/>
              <a:ext cx="174653" cy="28981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H="1" flipV="1">
              <a:off x="4981576" y="4052888"/>
              <a:ext cx="180974" cy="41910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 flipV="1">
              <a:off x="5142918" y="4427693"/>
              <a:ext cx="152982" cy="558645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H="1" flipV="1">
              <a:off x="5293790" y="4970669"/>
              <a:ext cx="87835" cy="525256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flipH="1" flipV="1">
              <a:off x="7044795" y="3663084"/>
              <a:ext cx="232305" cy="442191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H="1" flipV="1">
              <a:off x="7277101" y="4091864"/>
              <a:ext cx="100012" cy="50394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H="1" flipV="1">
              <a:off x="7381774" y="4592561"/>
              <a:ext cx="47726" cy="47473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flipV="1">
              <a:off x="7400925" y="5072630"/>
              <a:ext cx="17627" cy="351858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itle 1"/>
          <p:cNvSpPr txBox="1">
            <a:spLocks/>
          </p:cNvSpPr>
          <p:nvPr/>
        </p:nvSpPr>
        <p:spPr>
          <a:xfrm>
            <a:off x="628649" y="0"/>
            <a:ext cx="7087995" cy="1260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Rotor d'une machine asynchrone à cage d'écureuil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  <p:sp>
        <p:nvSpPr>
          <p:cNvPr id="43" name="Line 44"/>
          <p:cNvSpPr>
            <a:spLocks noChangeShapeType="1"/>
          </p:cNvSpPr>
          <p:nvPr/>
        </p:nvSpPr>
        <p:spPr bwMode="auto">
          <a:xfrm flipH="1" flipV="1">
            <a:off x="5110221" y="2520237"/>
            <a:ext cx="422609" cy="1493048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44">
            <a:extLst>
              <a:ext uri="{FF2B5EF4-FFF2-40B4-BE49-F238E27FC236}">
                <a16:creationId xmlns:a16="http://schemas.microsoft.com/office/drawing/2014/main" id="{09FDAF26-361D-4AB1-961F-F2499C427FF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36528" y="2896130"/>
            <a:ext cx="0" cy="658828"/>
          </a:xfrm>
          <a:prstGeom prst="line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Text Box 43">
            <a:extLst>
              <a:ext uri="{FF2B5EF4-FFF2-40B4-BE49-F238E27FC236}">
                <a16:creationId xmlns:a16="http://schemas.microsoft.com/office/drawing/2014/main" id="{9D800043-2511-45B8-BBAC-A490061C8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9852" y="2552497"/>
            <a:ext cx="1554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Fer feuilleté</a:t>
            </a:r>
            <a:endParaRPr lang="en-US">
              <a:latin typeface="+mn-lt"/>
            </a:endParaRPr>
          </a:p>
        </p:txBody>
      </p:sp>
      <p:graphicFrame>
        <p:nvGraphicFramePr>
          <p:cNvPr id="67" name="Object 96">
            <a:extLst>
              <a:ext uri="{FF2B5EF4-FFF2-40B4-BE49-F238E27FC236}">
                <a16:creationId xmlns:a16="http://schemas.microsoft.com/office/drawing/2014/main" id="{26047E18-EFC2-42B1-BCA4-7A1565434B7B}"/>
              </a:ext>
            </a:extLst>
          </p:cNvPr>
          <p:cNvGraphicFramePr>
            <a:graphicFrameLocks/>
          </p:cNvGraphicFramePr>
          <p:nvPr/>
        </p:nvGraphicFramePr>
        <p:xfrm>
          <a:off x="576226" y="1588811"/>
          <a:ext cx="184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976" name="Equation" r:id="rId5" imgW="1841400" imgH="736560" progId="Equation.DSMT4">
                  <p:embed/>
                </p:oleObj>
              </mc:Choice>
              <mc:Fallback>
                <p:oleObj name="Equation" r:id="rId5" imgW="1841400" imgH="736560" progId="Equation.DSMT4">
                  <p:embed/>
                  <p:pic>
                    <p:nvPicPr>
                      <p:cNvPr id="67" name="Object 96">
                        <a:extLst>
                          <a:ext uri="{FF2B5EF4-FFF2-40B4-BE49-F238E27FC236}">
                            <a16:creationId xmlns:a16="http://schemas.microsoft.com/office/drawing/2014/main" id="{26047E18-EFC2-42B1-BCA4-7A1565434B7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26" y="1588811"/>
                        <a:ext cx="184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85C2803-4D84-4C9F-96AC-BCE418BDA8E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9726" y="3801746"/>
          <a:ext cx="1714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977" name="Equation" r:id="rId7" imgW="1714320" imgH="736560" progId="Equation.DSMT4">
                  <p:embed/>
                </p:oleObj>
              </mc:Choice>
              <mc:Fallback>
                <p:oleObj name="Equation" r:id="rId7" imgW="1714320" imgH="73656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785C2803-4D84-4C9F-96AC-BCE418BDA8E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9726" y="3801746"/>
                        <a:ext cx="1714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Text Box 43">
            <a:extLst>
              <a:ext uri="{FF2B5EF4-FFF2-40B4-BE49-F238E27FC236}">
                <a16:creationId xmlns:a16="http://schemas.microsoft.com/office/drawing/2014/main" id="{938F32E7-7AC2-44F4-8FB1-6530AA172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26" y="2714032"/>
            <a:ext cx="33068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Le rotor est constitué de spires court-circuitées sur elles mêmes</a:t>
            </a:r>
            <a:endParaRPr lang="en-US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871351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AutoShape 2"/>
          <p:cNvSpPr>
            <a:spLocks noChangeArrowheads="1"/>
          </p:cNvSpPr>
          <p:nvPr/>
        </p:nvSpPr>
        <p:spPr bwMode="auto">
          <a:xfrm>
            <a:off x="2916238" y="2205038"/>
            <a:ext cx="2519362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EBFA"/>
              </a:gs>
              <a:gs pos="30000">
                <a:srgbClr val="C4D6EB"/>
              </a:gs>
              <a:gs pos="60001">
                <a:srgbClr val="85C2FF"/>
              </a:gs>
              <a:gs pos="100000">
                <a:srgbClr val="5E9EFF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100 km/h</a:t>
            </a:r>
            <a:endParaRPr lang="en-US" sz="2000"/>
          </a:p>
        </p:txBody>
      </p:sp>
      <p:sp>
        <p:nvSpPr>
          <p:cNvPr id="308227" name="AutoShape 3"/>
          <p:cNvSpPr>
            <a:spLocks noChangeArrowheads="1"/>
          </p:cNvSpPr>
          <p:nvPr/>
        </p:nvSpPr>
        <p:spPr bwMode="auto">
          <a:xfrm>
            <a:off x="5435600" y="2205038"/>
            <a:ext cx="16573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20 km/h</a:t>
            </a:r>
            <a:endParaRPr lang="en-US" sz="2000"/>
          </a:p>
        </p:txBody>
      </p:sp>
      <p:sp>
        <p:nvSpPr>
          <p:cNvPr id="308228" name="AutoShape 4"/>
          <p:cNvSpPr>
            <a:spLocks noChangeArrowheads="1"/>
          </p:cNvSpPr>
          <p:nvPr/>
        </p:nvSpPr>
        <p:spPr bwMode="auto">
          <a:xfrm>
            <a:off x="2916238" y="1196975"/>
            <a:ext cx="4176712" cy="7905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120 km/h</a:t>
            </a:r>
            <a:endParaRPr lang="en-US" sz="2000"/>
          </a:p>
        </p:txBody>
      </p:sp>
      <p:sp>
        <p:nvSpPr>
          <p:cNvPr id="75782" name="Line 6"/>
          <p:cNvSpPr>
            <a:spLocks noChangeShapeType="1"/>
          </p:cNvSpPr>
          <p:nvPr/>
        </p:nvSpPr>
        <p:spPr bwMode="auto">
          <a:xfrm>
            <a:off x="179388" y="1125538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5783" name="Line 7"/>
          <p:cNvSpPr>
            <a:spLocks noChangeShapeType="1"/>
          </p:cNvSpPr>
          <p:nvPr/>
        </p:nvSpPr>
        <p:spPr bwMode="auto">
          <a:xfrm>
            <a:off x="8893175" y="981075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79388" y="1052513"/>
            <a:ext cx="1830387" cy="1149350"/>
            <a:chOff x="295" y="663"/>
            <a:chExt cx="1153" cy="724"/>
          </a:xfrm>
        </p:grpSpPr>
        <p:pic>
          <p:nvPicPr>
            <p:cNvPr id="75856" name="Picture 9" descr="j021295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663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857" name="Oval 10"/>
            <p:cNvSpPr>
              <a:spLocks noChangeArrowheads="1"/>
            </p:cNvSpPr>
            <p:nvPr/>
          </p:nvSpPr>
          <p:spPr bwMode="auto">
            <a:xfrm>
              <a:off x="808" y="1080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S</a:t>
              </a:r>
              <a:endParaRPr lang="en-US" sz="1200" b="1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79388" y="1916113"/>
            <a:ext cx="1830387" cy="1149350"/>
            <a:chOff x="295" y="1525"/>
            <a:chExt cx="1153" cy="724"/>
          </a:xfrm>
        </p:grpSpPr>
        <p:pic>
          <p:nvPicPr>
            <p:cNvPr id="75854" name="Picture 12" descr="j021295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1525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855" name="Oval 13"/>
            <p:cNvSpPr>
              <a:spLocks noChangeArrowheads="1"/>
            </p:cNvSpPr>
            <p:nvPr/>
          </p:nvSpPr>
          <p:spPr bwMode="auto">
            <a:xfrm>
              <a:off x="809" y="1942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R</a:t>
              </a:r>
              <a:endParaRPr lang="en-US" sz="1200" b="1"/>
            </a:p>
          </p:txBody>
        </p:sp>
      </p:grpSp>
      <p:sp>
        <p:nvSpPr>
          <p:cNvPr id="308238" name="Rectangle 14"/>
          <p:cNvSpPr>
            <a:spLocks noChangeArrowheads="1"/>
          </p:cNvSpPr>
          <p:nvPr/>
        </p:nvSpPr>
        <p:spPr bwMode="auto">
          <a:xfrm>
            <a:off x="0" y="35734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fr-CH">
                <a:solidFill>
                  <a:srgbClr val="FF0000"/>
                </a:solidFill>
              </a:rPr>
              <a:t>  Stator</a:t>
            </a:r>
          </a:p>
          <a:p>
            <a:pPr>
              <a:defRPr/>
            </a:pPr>
            <a:endParaRPr lang="fr-CH">
              <a:solidFill>
                <a:srgbClr val="FF0000"/>
              </a:solidFill>
            </a:endParaRPr>
          </a:p>
          <a:p>
            <a:pPr>
              <a:defRPr/>
            </a:pPr>
            <a:endParaRPr lang="en-US">
              <a:solidFill>
                <a:srgbClr val="FF0000"/>
              </a:solidFill>
            </a:endParaRPr>
          </a:p>
        </p:txBody>
      </p:sp>
      <p:sp>
        <p:nvSpPr>
          <p:cNvPr id="308239" name="Rectangle 15"/>
          <p:cNvSpPr>
            <a:spLocks noChangeArrowheads="1"/>
          </p:cNvSpPr>
          <p:nvPr/>
        </p:nvSpPr>
        <p:spPr bwMode="auto">
          <a:xfrm>
            <a:off x="0" y="50847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r>
              <a:rPr lang="fr-CH">
                <a:solidFill>
                  <a:srgbClr val="0099FF"/>
                </a:solidFill>
              </a:rPr>
              <a:t>  Rotor</a:t>
            </a:r>
            <a:endParaRPr lang="en-US">
              <a:solidFill>
                <a:srgbClr val="0099FF"/>
              </a:solidFill>
            </a:endParaRPr>
          </a:p>
        </p:txBody>
      </p:sp>
      <p:grpSp>
        <p:nvGrpSpPr>
          <p:cNvPr id="83" name="Group 15"/>
          <p:cNvGrpSpPr>
            <a:grpSpLocks/>
          </p:cNvGrpSpPr>
          <p:nvPr/>
        </p:nvGrpSpPr>
        <p:grpSpPr bwMode="auto">
          <a:xfrm>
            <a:off x="-7669213" y="5084763"/>
            <a:ext cx="17279938" cy="0"/>
            <a:chOff x="-4831" y="3203"/>
            <a:chExt cx="10885" cy="0"/>
          </a:xfrm>
        </p:grpSpPr>
        <p:sp>
          <p:nvSpPr>
            <p:cNvPr id="84" name="Line 16"/>
            <p:cNvSpPr>
              <a:spLocks noChangeShapeType="1"/>
            </p:cNvSpPr>
            <p:nvPr/>
          </p:nvSpPr>
          <p:spPr bwMode="auto">
            <a:xfrm>
              <a:off x="1701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17"/>
            <p:cNvSpPr>
              <a:spLocks noChangeShapeType="1"/>
            </p:cNvSpPr>
            <p:nvPr/>
          </p:nvSpPr>
          <p:spPr bwMode="auto">
            <a:xfrm>
              <a:off x="975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6" name="Line 18"/>
            <p:cNvSpPr>
              <a:spLocks noChangeShapeType="1"/>
            </p:cNvSpPr>
            <p:nvPr/>
          </p:nvSpPr>
          <p:spPr bwMode="auto">
            <a:xfrm>
              <a:off x="315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7" name="Line 19"/>
            <p:cNvSpPr>
              <a:spLocks noChangeShapeType="1"/>
            </p:cNvSpPr>
            <p:nvPr/>
          </p:nvSpPr>
          <p:spPr bwMode="auto">
            <a:xfrm>
              <a:off x="2426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8" name="Line 20"/>
            <p:cNvSpPr>
              <a:spLocks noChangeShapeType="1"/>
            </p:cNvSpPr>
            <p:nvPr/>
          </p:nvSpPr>
          <p:spPr bwMode="auto">
            <a:xfrm>
              <a:off x="460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9" name="Line 21"/>
            <p:cNvSpPr>
              <a:spLocks noChangeShapeType="1"/>
            </p:cNvSpPr>
            <p:nvPr/>
          </p:nvSpPr>
          <p:spPr bwMode="auto">
            <a:xfrm>
              <a:off x="387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0" name="Line 22"/>
            <p:cNvSpPr>
              <a:spLocks noChangeShapeType="1"/>
            </p:cNvSpPr>
            <p:nvPr/>
          </p:nvSpPr>
          <p:spPr bwMode="auto">
            <a:xfrm>
              <a:off x="532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1" name="Line 23"/>
            <p:cNvSpPr>
              <a:spLocks noChangeShapeType="1"/>
            </p:cNvSpPr>
            <p:nvPr/>
          </p:nvSpPr>
          <p:spPr bwMode="auto">
            <a:xfrm>
              <a:off x="-120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2" name="Line 24"/>
            <p:cNvSpPr>
              <a:spLocks noChangeShapeType="1"/>
            </p:cNvSpPr>
            <p:nvPr/>
          </p:nvSpPr>
          <p:spPr bwMode="auto">
            <a:xfrm>
              <a:off x="-192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3" name="Line 25"/>
            <p:cNvSpPr>
              <a:spLocks noChangeShapeType="1"/>
            </p:cNvSpPr>
            <p:nvPr/>
          </p:nvSpPr>
          <p:spPr bwMode="auto">
            <a:xfrm>
              <a:off x="24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4" name="Line 26"/>
            <p:cNvSpPr>
              <a:spLocks noChangeShapeType="1"/>
            </p:cNvSpPr>
            <p:nvPr/>
          </p:nvSpPr>
          <p:spPr bwMode="auto">
            <a:xfrm>
              <a:off x="-477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5" name="Line 27"/>
            <p:cNvSpPr>
              <a:spLocks noChangeShapeType="1"/>
            </p:cNvSpPr>
            <p:nvPr/>
          </p:nvSpPr>
          <p:spPr bwMode="auto">
            <a:xfrm>
              <a:off x="-4105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6" name="Line 28"/>
            <p:cNvSpPr>
              <a:spLocks noChangeShapeType="1"/>
            </p:cNvSpPr>
            <p:nvPr/>
          </p:nvSpPr>
          <p:spPr bwMode="auto">
            <a:xfrm>
              <a:off x="-4831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7" name="Line 29"/>
            <p:cNvSpPr>
              <a:spLocks noChangeShapeType="1"/>
            </p:cNvSpPr>
            <p:nvPr/>
          </p:nvSpPr>
          <p:spPr bwMode="auto">
            <a:xfrm>
              <a:off x="-265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Line 30"/>
            <p:cNvSpPr>
              <a:spLocks noChangeShapeType="1"/>
            </p:cNvSpPr>
            <p:nvPr/>
          </p:nvSpPr>
          <p:spPr bwMode="auto">
            <a:xfrm>
              <a:off x="-3380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aphicFrame>
        <p:nvGraphicFramePr>
          <p:cNvPr id="82" name="Chart 81"/>
          <p:cNvGraphicFramePr/>
          <p:nvPr/>
        </p:nvGraphicFramePr>
        <p:xfrm>
          <a:off x="-7813376" y="3753549"/>
          <a:ext cx="22322480" cy="2230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9" name="Chart 98"/>
          <p:cNvGraphicFramePr/>
          <p:nvPr/>
        </p:nvGraphicFramePr>
        <p:xfrm>
          <a:off x="-10045624" y="4258420"/>
          <a:ext cx="30099344" cy="1464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267865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75833 0.00023 " pathEditMode="relative" rAng="0" ptsTypes="AA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17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75833 0.00024 " pathEditMode="relative" rAng="0" ptsTypes="AA">
                                      <p:cBhvr>
                                        <p:cTn id="1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0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8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8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0.25191 -3.7037E-6 " pathEditMode="relative" rAng="0" ptsTypes="AA">
                                      <p:cBhvr>
                                        <p:cTn id="42" dur="1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50416 4.81481E-6 " pathEditMode="relative" rAng="0" ptsTypes="AA">
                                      <p:cBhvr>
                                        <p:cTn id="44" dur="3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3.7037E-6 L 0.45764 3.7037E-6 " pathEditMode="relative" rAng="0" ptsTypes="AA">
                                      <p:cBhvr>
                                        <p:cTn id="51" dur="3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26" grpId="0" animBg="1"/>
      <p:bldP spid="308227" grpId="0" animBg="1"/>
      <p:bldP spid="308228" grpId="0" animBg="1"/>
      <p:bldP spid="308238" grpId="0" animBg="1"/>
      <p:bldP spid="308239" grpId="0" animBg="1"/>
      <p:bldGraphic spid="82" grpId="0">
        <p:bldAsOne/>
      </p:bldGraphic>
      <p:bldGraphic spid="82" grpId="1">
        <p:bldAsOne/>
      </p:bldGraphic>
      <p:bldGraphic spid="99" grpId="0">
        <p:bldAsOne/>
      </p:bldGraphic>
      <p:bldGraphic spid="99" grpId="1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7" y="979200"/>
            <a:ext cx="5724525" cy="5724525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34239364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7" y="979200"/>
            <a:ext cx="5724525" cy="572452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22919221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287947" y="974557"/>
            <a:ext cx="46001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En raisonnant en fréquence électrique</a:t>
            </a:r>
            <a:endParaRPr lang="en-US">
              <a:latin typeface="+mn-lt"/>
            </a:endParaRPr>
          </a:p>
        </p:txBody>
      </p:sp>
      <p:sp>
        <p:nvSpPr>
          <p:cNvPr id="309252" name="Text Box 4"/>
          <p:cNvSpPr txBox="1">
            <a:spLocks noChangeArrowheads="1"/>
          </p:cNvSpPr>
          <p:nvPr/>
        </p:nvSpPr>
        <p:spPr bwMode="auto">
          <a:xfrm>
            <a:off x="923590" y="1711315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FF0000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FF0000"/>
                </a:solidFill>
                <a:latin typeface="+mn-lt"/>
              </a:rPr>
              <a:t>s</a:t>
            </a:r>
            <a:r>
              <a:rPr lang="fr-CH">
                <a:solidFill>
                  <a:srgbClr val="FF0000"/>
                </a:solidFill>
                <a:latin typeface="+mn-lt"/>
              </a:rPr>
              <a:t> = 50 Hz</a:t>
            </a:r>
            <a:endParaRPr lang="en-US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09253" name="Text Box 5"/>
          <p:cNvSpPr txBox="1">
            <a:spLocks noChangeArrowheads="1"/>
          </p:cNvSpPr>
          <p:nvPr/>
        </p:nvSpPr>
        <p:spPr bwMode="auto">
          <a:xfrm>
            <a:off x="846646" y="2153120"/>
            <a:ext cx="14398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00FF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0000FF"/>
                </a:solidFill>
                <a:latin typeface="+mn-lt"/>
              </a:rPr>
              <a:t>m</a:t>
            </a:r>
            <a:r>
              <a:rPr lang="fr-CH">
                <a:solidFill>
                  <a:srgbClr val="0000FF"/>
                </a:solidFill>
                <a:latin typeface="+mn-lt"/>
              </a:rPr>
              <a:t> = 48 Hz</a:t>
            </a:r>
            <a:endParaRPr lang="en-US">
              <a:solidFill>
                <a:srgbClr val="0000FF"/>
              </a:solidFill>
              <a:latin typeface="+mn-lt"/>
            </a:endParaRPr>
          </a:p>
        </p:txBody>
      </p:sp>
      <p:sp>
        <p:nvSpPr>
          <p:cNvPr id="309255" name="Text Box 7"/>
          <p:cNvSpPr txBox="1">
            <a:spLocks noChangeArrowheads="1"/>
          </p:cNvSpPr>
          <p:nvPr/>
        </p:nvSpPr>
        <p:spPr bwMode="auto">
          <a:xfrm>
            <a:off x="2658587" y="1916113"/>
            <a:ext cx="11160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FF0000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FF0000"/>
                </a:solidFill>
                <a:latin typeface="+mn-lt"/>
              </a:rPr>
              <a:t>s</a:t>
            </a:r>
            <a:r>
              <a:rPr lang="fr-CH">
                <a:latin typeface="+mn-lt"/>
              </a:rPr>
              <a:t> - </a:t>
            </a:r>
            <a:r>
              <a:rPr lang="fr-CH">
                <a:solidFill>
                  <a:srgbClr val="0000FF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0000FF"/>
                </a:solidFill>
                <a:latin typeface="+mn-lt"/>
              </a:rPr>
              <a:t>m</a:t>
            </a:r>
            <a:r>
              <a:rPr lang="fr-CH">
                <a:latin typeface="+mn-lt"/>
              </a:rPr>
              <a:t> =</a:t>
            </a:r>
            <a:endParaRPr lang="en-US">
              <a:solidFill>
                <a:schemeClr val="folHlink"/>
              </a:solidFill>
              <a:latin typeface="+mn-lt"/>
            </a:endParaRPr>
          </a:p>
        </p:txBody>
      </p:sp>
      <p:sp>
        <p:nvSpPr>
          <p:cNvPr id="309256" name="Freeform 8"/>
          <p:cNvSpPr>
            <a:spLocks/>
          </p:cNvSpPr>
          <p:nvPr/>
        </p:nvSpPr>
        <p:spPr bwMode="auto">
          <a:xfrm>
            <a:off x="3995738" y="2349500"/>
            <a:ext cx="856615" cy="358775"/>
          </a:xfrm>
          <a:custGeom>
            <a:avLst/>
            <a:gdLst>
              <a:gd name="T0" fmla="*/ 0 w 590"/>
              <a:gd name="T1" fmla="*/ 0 h 499"/>
              <a:gd name="T2" fmla="*/ 0 w 590"/>
              <a:gd name="T3" fmla="*/ 2147483647 h 499"/>
              <a:gd name="T4" fmla="*/ 2147483647 w 590"/>
              <a:gd name="T5" fmla="*/ 2147483647 h 499"/>
              <a:gd name="T6" fmla="*/ 2147483647 w 590"/>
              <a:gd name="T7" fmla="*/ 2147483647 h 499"/>
              <a:gd name="T8" fmla="*/ 0 60000 65536"/>
              <a:gd name="T9" fmla="*/ 0 60000 65536"/>
              <a:gd name="T10" fmla="*/ 0 60000 65536"/>
              <a:gd name="T11" fmla="*/ 0 60000 65536"/>
              <a:gd name="T12" fmla="*/ 0 w 590"/>
              <a:gd name="T13" fmla="*/ 0 h 499"/>
              <a:gd name="T14" fmla="*/ 590 w 590"/>
              <a:gd name="T15" fmla="*/ 499 h 4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0" h="499">
                <a:moveTo>
                  <a:pt x="0" y="0"/>
                </a:moveTo>
                <a:lnTo>
                  <a:pt x="0" y="499"/>
                </a:lnTo>
                <a:lnTo>
                  <a:pt x="454" y="499"/>
                </a:lnTo>
                <a:lnTo>
                  <a:pt x="590" y="499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57" name="Text Box 9"/>
          <p:cNvSpPr txBox="1">
            <a:spLocks noChangeArrowheads="1"/>
          </p:cNvSpPr>
          <p:nvPr/>
        </p:nvSpPr>
        <p:spPr bwMode="auto">
          <a:xfrm>
            <a:off x="4852353" y="2420938"/>
            <a:ext cx="3888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Le courant induit au rotor a une</a:t>
            </a:r>
          </a:p>
          <a:p>
            <a:pPr eaLnBrk="1" hangingPunct="1"/>
            <a:r>
              <a:rPr lang="fr-CH">
                <a:latin typeface="+mn-lt"/>
              </a:rPr>
              <a:t>fréquence de 2 Hz dans le rotor</a:t>
            </a:r>
            <a:endParaRPr lang="en-US">
              <a:latin typeface="+mn-lt"/>
            </a:endParaRPr>
          </a:p>
        </p:txBody>
      </p:sp>
      <p:sp>
        <p:nvSpPr>
          <p:cNvPr id="309258" name="Freeform 10"/>
          <p:cNvSpPr>
            <a:spLocks/>
          </p:cNvSpPr>
          <p:nvPr/>
        </p:nvSpPr>
        <p:spPr bwMode="auto">
          <a:xfrm>
            <a:off x="3995738" y="2852738"/>
            <a:ext cx="856615" cy="576262"/>
          </a:xfrm>
          <a:custGeom>
            <a:avLst/>
            <a:gdLst>
              <a:gd name="T0" fmla="*/ 0 w 590"/>
              <a:gd name="T1" fmla="*/ 0 h 499"/>
              <a:gd name="T2" fmla="*/ 0 w 590"/>
              <a:gd name="T3" fmla="*/ 2147483647 h 499"/>
              <a:gd name="T4" fmla="*/ 2147483647 w 590"/>
              <a:gd name="T5" fmla="*/ 2147483647 h 499"/>
              <a:gd name="T6" fmla="*/ 2147483647 w 590"/>
              <a:gd name="T7" fmla="*/ 2147483647 h 499"/>
              <a:gd name="T8" fmla="*/ 0 60000 65536"/>
              <a:gd name="T9" fmla="*/ 0 60000 65536"/>
              <a:gd name="T10" fmla="*/ 0 60000 65536"/>
              <a:gd name="T11" fmla="*/ 0 60000 65536"/>
              <a:gd name="T12" fmla="*/ 0 w 590"/>
              <a:gd name="T13" fmla="*/ 0 h 499"/>
              <a:gd name="T14" fmla="*/ 590 w 590"/>
              <a:gd name="T15" fmla="*/ 499 h 4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0" h="499">
                <a:moveTo>
                  <a:pt x="0" y="0"/>
                </a:moveTo>
                <a:lnTo>
                  <a:pt x="0" y="499"/>
                </a:lnTo>
                <a:lnTo>
                  <a:pt x="454" y="499"/>
                </a:lnTo>
                <a:lnTo>
                  <a:pt x="590" y="499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59" name="Text Box 11"/>
          <p:cNvSpPr txBox="1">
            <a:spLocks noChangeArrowheads="1"/>
          </p:cNvSpPr>
          <p:nvPr/>
        </p:nvSpPr>
        <p:spPr bwMode="auto">
          <a:xfrm>
            <a:off x="4852353" y="3141663"/>
            <a:ext cx="3565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Quelle est la fréquence de ce</a:t>
            </a:r>
          </a:p>
          <a:p>
            <a:pPr eaLnBrk="1" hangingPunct="1"/>
            <a:r>
              <a:rPr lang="fr-CH">
                <a:latin typeface="+mn-lt"/>
              </a:rPr>
              <a:t>courant vu du stator ?</a:t>
            </a:r>
            <a:endParaRPr lang="en-US">
              <a:latin typeface="+mn-lt"/>
            </a:endParaRPr>
          </a:p>
        </p:txBody>
      </p:sp>
      <p:sp>
        <p:nvSpPr>
          <p:cNvPr id="309260" name="Text Box 12"/>
          <p:cNvSpPr txBox="1">
            <a:spLocks noChangeArrowheads="1"/>
          </p:cNvSpPr>
          <p:nvPr/>
        </p:nvSpPr>
        <p:spPr bwMode="auto">
          <a:xfrm>
            <a:off x="4852353" y="3860800"/>
            <a:ext cx="22701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B050"/>
                </a:solidFill>
                <a:latin typeface="+mn-lt"/>
              </a:rPr>
              <a:t>2 Hz </a:t>
            </a:r>
            <a:r>
              <a:rPr lang="fr-CH">
                <a:latin typeface="+mn-lt"/>
              </a:rPr>
              <a:t>dans le rotor</a:t>
            </a:r>
            <a:endParaRPr lang="en-US">
              <a:latin typeface="+mn-lt"/>
            </a:endParaRPr>
          </a:p>
        </p:txBody>
      </p:sp>
      <p:sp>
        <p:nvSpPr>
          <p:cNvPr id="309261" name="Text Box 13"/>
          <p:cNvSpPr txBox="1">
            <a:spLocks noChangeArrowheads="1"/>
          </p:cNvSpPr>
          <p:nvPr/>
        </p:nvSpPr>
        <p:spPr bwMode="auto">
          <a:xfrm>
            <a:off x="4852353" y="4149725"/>
            <a:ext cx="34756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mais le rotor tourne à </a:t>
            </a:r>
            <a:r>
              <a:rPr lang="fr-CH">
                <a:solidFill>
                  <a:srgbClr val="0000FF"/>
                </a:solidFill>
                <a:latin typeface="+mn-lt"/>
              </a:rPr>
              <a:t>48 Hz</a:t>
            </a:r>
            <a:endParaRPr lang="en-US">
              <a:solidFill>
                <a:srgbClr val="0000FF"/>
              </a:solidFill>
              <a:latin typeface="+mn-lt"/>
            </a:endParaRPr>
          </a:p>
        </p:txBody>
      </p:sp>
      <p:sp>
        <p:nvSpPr>
          <p:cNvPr id="309262" name="Text Box 14"/>
          <p:cNvSpPr txBox="1">
            <a:spLocks noChangeArrowheads="1"/>
          </p:cNvSpPr>
          <p:nvPr/>
        </p:nvSpPr>
        <p:spPr bwMode="auto">
          <a:xfrm>
            <a:off x="4852353" y="4437063"/>
            <a:ext cx="391004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donc </a:t>
            </a:r>
            <a:r>
              <a:rPr lang="fr-CH">
                <a:solidFill>
                  <a:srgbClr val="0000FF"/>
                </a:solidFill>
                <a:latin typeface="+mn-lt"/>
              </a:rPr>
              <a:t>48 Hz </a:t>
            </a:r>
            <a:r>
              <a:rPr lang="fr-CH">
                <a:latin typeface="+mn-lt"/>
              </a:rPr>
              <a:t>+ </a:t>
            </a:r>
            <a:r>
              <a:rPr lang="fr-CH">
                <a:solidFill>
                  <a:srgbClr val="00B050"/>
                </a:solidFill>
                <a:latin typeface="+mn-lt"/>
              </a:rPr>
              <a:t>2 Hz </a:t>
            </a:r>
            <a:r>
              <a:rPr lang="fr-CH">
                <a:latin typeface="+mn-lt"/>
              </a:rPr>
              <a:t>= </a:t>
            </a:r>
            <a:r>
              <a:rPr lang="fr-CH">
                <a:solidFill>
                  <a:srgbClr val="FF0000"/>
                </a:solidFill>
                <a:latin typeface="+mn-lt"/>
              </a:rPr>
              <a:t>50 Hz</a:t>
            </a:r>
            <a:r>
              <a:rPr lang="fr-CH">
                <a:latin typeface="+mn-lt"/>
              </a:rPr>
              <a:t> </a:t>
            </a:r>
            <a:endParaRPr lang="en-US">
              <a:latin typeface="+mn-lt"/>
            </a:endParaRPr>
          </a:p>
        </p:txBody>
      </p:sp>
      <p:sp>
        <p:nvSpPr>
          <p:cNvPr id="309263" name="Text Box 15"/>
          <p:cNvSpPr txBox="1">
            <a:spLocks noChangeArrowheads="1"/>
          </p:cNvSpPr>
          <p:nvPr/>
        </p:nvSpPr>
        <p:spPr bwMode="auto">
          <a:xfrm>
            <a:off x="5048250" y="4868863"/>
            <a:ext cx="24479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Avec</a:t>
            </a:r>
          </a:p>
          <a:p>
            <a:pPr eaLnBrk="1" hangingPunct="1"/>
            <a:r>
              <a:rPr lang="fr-CH">
                <a:latin typeface="+mn-lt"/>
                <a:sym typeface="Symbol" pitchFamily="18" charset="2"/>
              </a:rPr>
              <a:t> = N i</a:t>
            </a:r>
          </a:p>
          <a:p>
            <a:pPr eaLnBrk="1" hangingPunct="1"/>
            <a:r>
              <a:rPr lang="fr-CH">
                <a:latin typeface="+mn-lt"/>
                <a:sym typeface="Symbol" pitchFamily="18" charset="2"/>
              </a:rPr>
              <a:t> =  H dl</a:t>
            </a:r>
          </a:p>
          <a:p>
            <a:pPr eaLnBrk="1" hangingPunct="1"/>
            <a:r>
              <a:rPr lang="fr-CH">
                <a:latin typeface="+mn-lt"/>
                <a:sym typeface="Symbol" pitchFamily="18" charset="2"/>
              </a:rPr>
              <a:t>B =  H</a:t>
            </a:r>
            <a:endParaRPr lang="fr-CH" baseline="-25000">
              <a:latin typeface="+mn-lt"/>
              <a:sym typeface="Symbol" pitchFamily="18" charset="2"/>
            </a:endParaRPr>
          </a:p>
        </p:txBody>
      </p:sp>
      <p:sp>
        <p:nvSpPr>
          <p:cNvPr id="309264" name="Line 16"/>
          <p:cNvSpPr>
            <a:spLocks noChangeShapeType="1"/>
          </p:cNvSpPr>
          <p:nvPr/>
        </p:nvSpPr>
        <p:spPr bwMode="auto">
          <a:xfrm>
            <a:off x="6295324" y="5887395"/>
            <a:ext cx="6477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09265" name="Text Box 17"/>
          <p:cNvSpPr txBox="1">
            <a:spLocks noChangeArrowheads="1"/>
          </p:cNvSpPr>
          <p:nvPr/>
        </p:nvSpPr>
        <p:spPr bwMode="auto">
          <a:xfrm>
            <a:off x="7017449" y="5682291"/>
            <a:ext cx="13965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FF0000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FF0000"/>
                </a:solidFill>
                <a:latin typeface="+mn-lt"/>
              </a:rPr>
              <a:t>B</a:t>
            </a:r>
            <a:r>
              <a:rPr lang="fr-CH">
                <a:solidFill>
                  <a:srgbClr val="FF0000"/>
                </a:solidFill>
                <a:latin typeface="+mn-lt"/>
              </a:rPr>
              <a:t> = 50 Hz</a:t>
            </a:r>
            <a:endParaRPr lang="en-US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09266" name="Freeform 18"/>
          <p:cNvSpPr>
            <a:spLocks/>
          </p:cNvSpPr>
          <p:nvPr/>
        </p:nvSpPr>
        <p:spPr bwMode="auto">
          <a:xfrm>
            <a:off x="3660307" y="6013155"/>
            <a:ext cx="4076598" cy="677199"/>
          </a:xfrm>
          <a:custGeom>
            <a:avLst/>
            <a:gdLst>
              <a:gd name="T0" fmla="*/ 2147483647 w 2755"/>
              <a:gd name="T1" fmla="*/ 2147483647 h 585"/>
              <a:gd name="T2" fmla="*/ 2147483647 w 2755"/>
              <a:gd name="T3" fmla="*/ 2147483647 h 585"/>
              <a:gd name="T4" fmla="*/ 2147483647 w 2755"/>
              <a:gd name="T5" fmla="*/ 2147483647 h 585"/>
              <a:gd name="T6" fmla="*/ 0 w 2755"/>
              <a:gd name="T7" fmla="*/ 0 h 585"/>
              <a:gd name="T8" fmla="*/ 0 60000 65536"/>
              <a:gd name="T9" fmla="*/ 0 60000 65536"/>
              <a:gd name="T10" fmla="*/ 0 60000 65536"/>
              <a:gd name="T11" fmla="*/ 0 60000 65536"/>
              <a:gd name="T12" fmla="*/ 0 w 2755"/>
              <a:gd name="T13" fmla="*/ 0 h 585"/>
              <a:gd name="T14" fmla="*/ 2755 w 2755"/>
              <a:gd name="T15" fmla="*/ 585 h 585"/>
              <a:gd name="connsiteX0" fmla="*/ 9321 w 9321"/>
              <a:gd name="connsiteY0" fmla="*/ 1087 h 7292"/>
              <a:gd name="connsiteX1" fmla="*/ 9321 w 9321"/>
              <a:gd name="connsiteY1" fmla="*/ 7292 h 7292"/>
              <a:gd name="connsiteX2" fmla="*/ 1844 w 9321"/>
              <a:gd name="connsiteY2" fmla="*/ 7292 h 7292"/>
              <a:gd name="connsiteX3" fmla="*/ 0 w 9321"/>
              <a:gd name="connsiteY3" fmla="*/ 0 h 7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21" h="7292">
                <a:moveTo>
                  <a:pt x="9321" y="1087"/>
                </a:moveTo>
                <a:lnTo>
                  <a:pt x="9321" y="7292"/>
                </a:lnTo>
                <a:lnTo>
                  <a:pt x="1844" y="7292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67" name="Text Box 19"/>
          <p:cNvSpPr txBox="1">
            <a:spLocks noChangeArrowheads="1"/>
          </p:cNvSpPr>
          <p:nvPr/>
        </p:nvSpPr>
        <p:spPr bwMode="auto">
          <a:xfrm>
            <a:off x="287947" y="3798095"/>
            <a:ext cx="4066332" cy="104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r>
              <a:rPr lang="fr-CH">
                <a:latin typeface="+mn-lt"/>
              </a:rPr>
              <a:t>Les deux champs stator et rotor ont la même fréquence et leurs interaction génère le couple.</a:t>
            </a:r>
          </a:p>
        </p:txBody>
      </p:sp>
      <p:sp>
        <p:nvSpPr>
          <p:cNvPr id="309268" name="Rectangle 20"/>
          <p:cNvSpPr>
            <a:spLocks noChangeArrowheads="1"/>
          </p:cNvSpPr>
          <p:nvPr/>
        </p:nvSpPr>
        <p:spPr bwMode="auto">
          <a:xfrm>
            <a:off x="3708400" y="1916113"/>
            <a:ext cx="7088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CH">
                <a:solidFill>
                  <a:srgbClr val="00B050"/>
                </a:solidFill>
              </a:rPr>
              <a:t>2 Hz</a:t>
            </a:r>
            <a:endParaRPr lang="en-US">
              <a:solidFill>
                <a:srgbClr val="00B050"/>
              </a:solidFill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922355" y="1539523"/>
          <a:ext cx="744246" cy="1146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941" name="Equation" r:id="rId4" imgW="291960" imgH="431640" progId="Equation.DSMT4">
                  <p:embed/>
                </p:oleObj>
              </mc:Choice>
              <mc:Fallback>
                <p:oleObj name="Equation" r:id="rId4" imgW="291960" imgH="4316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22355" y="1539523"/>
                        <a:ext cx="744246" cy="11465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287947" y="4559798"/>
            <a:ext cx="4066332" cy="144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endParaRPr lang="fr-CH">
              <a:latin typeface="+mn-lt"/>
            </a:endParaRPr>
          </a:p>
          <a:p>
            <a:pPr algn="just" eaLnBrk="1" hangingPunct="1"/>
            <a:r>
              <a:rPr lang="fr-CH">
                <a:latin typeface="+mn-lt"/>
              </a:rPr>
              <a:t>Plus le glissement est grand, plus le courant induit est grand, et donc plus le champ B est grand et plus le couple est grand. </a:t>
            </a:r>
            <a:endParaRPr lang="en-US">
              <a:latin typeface="+mn-lt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048382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9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9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9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9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9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9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9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9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9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9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5" grpId="0"/>
      <p:bldP spid="309256" grpId="0" animBg="1"/>
      <p:bldP spid="309257" grpId="0"/>
      <p:bldP spid="309258" grpId="0" animBg="1"/>
      <p:bldP spid="309259" grpId="0"/>
      <p:bldP spid="309260" grpId="0"/>
      <p:bldP spid="309261" grpId="0"/>
      <p:bldP spid="309262" grpId="0"/>
      <p:bldP spid="309263" grpId="0" uiExpand="1" build="allAtOnce"/>
      <p:bldP spid="309264" grpId="0" animBg="1"/>
      <p:bldP spid="309265" grpId="0"/>
      <p:bldP spid="309266" grpId="0" animBg="1"/>
      <p:bldP spid="309267" grpId="0"/>
      <p:bldP spid="309268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67" name="Text Box 19"/>
          <p:cNvSpPr txBox="1">
            <a:spLocks noChangeArrowheads="1"/>
          </p:cNvSpPr>
          <p:nvPr/>
        </p:nvSpPr>
        <p:spPr bwMode="auto">
          <a:xfrm>
            <a:off x="287947" y="3798095"/>
            <a:ext cx="4066332" cy="104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r>
              <a:rPr lang="fr-CH">
                <a:latin typeface="+mn-lt"/>
              </a:rPr>
              <a:t>Les deux champs stator et rotor ont la même fréquence et leurs interaction génère le couple.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287947" y="4559798"/>
            <a:ext cx="4066332" cy="144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endParaRPr lang="fr-CH">
              <a:latin typeface="+mn-lt"/>
            </a:endParaRPr>
          </a:p>
          <a:p>
            <a:pPr algn="just" eaLnBrk="1" hangingPunct="1"/>
            <a:r>
              <a:rPr lang="fr-CH">
                <a:latin typeface="+mn-lt"/>
              </a:rPr>
              <a:t>Plus le glissement est grand, plus le courant induit est grand, et donc plus le champ B est grand et plus le couple est grand. </a:t>
            </a:r>
            <a:endParaRPr lang="en-US">
              <a:latin typeface="+mn-lt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0FE72BE7-0658-4084-B151-673338DA4A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66690" y="1779588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965" name="Equation" r:id="rId4" imgW="2311200" imgH="444240" progId="Equation.DSMT4">
                  <p:embed/>
                </p:oleObj>
              </mc:Choice>
              <mc:Fallback>
                <p:oleObj name="Equation" r:id="rId4" imgW="2311200" imgH="444240" progId="Equation.DSMT4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0FE72BE7-0658-4084-B151-673338DA4A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66690" y="1779588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 Box 9">
            <a:extLst>
              <a:ext uri="{FF2B5EF4-FFF2-40B4-BE49-F238E27FC236}">
                <a16:creationId xmlns:a16="http://schemas.microsoft.com/office/drawing/2014/main" id="{9932ABF8-2275-44EF-8B36-76369298F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8890" y="3127062"/>
            <a:ext cx="366262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2 conditions :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nombre de pôles</a:t>
            </a:r>
          </a:p>
          <a:p>
            <a:pPr>
              <a:defRPr/>
            </a:pPr>
            <a:r>
              <a:rPr lang="fr-CH" sz="1400"/>
              <a:t>     (paires de pôles)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vitesse</a:t>
            </a:r>
            <a:endParaRPr lang="fr-CH">
              <a:solidFill>
                <a:schemeClr val="bg1"/>
              </a:solidFill>
            </a:endParaRPr>
          </a:p>
          <a:p>
            <a:pPr>
              <a:defRPr/>
            </a:pPr>
            <a:r>
              <a:rPr lang="fr-CH" sz="1400"/>
              <a:t>     (les champs sont dit synchrones)</a:t>
            </a:r>
          </a:p>
        </p:txBody>
      </p:sp>
      <p:sp>
        <p:nvSpPr>
          <p:cNvPr id="26" name="Line 29">
            <a:extLst>
              <a:ext uri="{FF2B5EF4-FFF2-40B4-BE49-F238E27FC236}">
                <a16:creationId xmlns:a16="http://schemas.microsoft.com/office/drawing/2014/main" id="{BBAD9217-A0BC-4604-9D84-DAD1A0A169B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70519" y="2219200"/>
            <a:ext cx="0" cy="3202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" name="Text Box 30">
            <a:extLst>
              <a:ext uri="{FF2B5EF4-FFF2-40B4-BE49-F238E27FC236}">
                <a16:creationId xmlns:a16="http://schemas.microsoft.com/office/drawing/2014/main" id="{88227EA3-64EB-4B3D-9CF9-C4374DAF7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829" y="2496853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nombre de paires de pôles</a:t>
            </a:r>
            <a:endParaRPr lang="en-US" sz="140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AF0C51C-5DDA-48C2-8A0B-F324BA5D590F}"/>
              </a:ext>
            </a:extLst>
          </p:cNvPr>
          <p:cNvCxnSpPr>
            <a:cxnSpLocks/>
          </p:cNvCxnSpPr>
          <p:nvPr/>
        </p:nvCxnSpPr>
        <p:spPr>
          <a:xfrm>
            <a:off x="4775200" y="1290320"/>
            <a:ext cx="0" cy="501904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930219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628649" y="974557"/>
            <a:ext cx="76993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Par définition le glissement est l'écart de vitesse entre le champ tournant statorique et la vitesse mécanique du rotor, rapporté à la vitesse du champ tournant statorique.</a:t>
            </a:r>
          </a:p>
          <a:p>
            <a:pPr eaLnBrk="1" hangingPunct="1"/>
            <a:endParaRPr lang="fr-CH">
              <a:latin typeface="+mn-lt"/>
            </a:endParaRPr>
          </a:p>
          <a:p>
            <a:pPr eaLnBrk="1" hangingPunct="1"/>
            <a:r>
              <a:rPr lang="fr-CH">
                <a:latin typeface="+mn-lt"/>
              </a:rPr>
              <a:t>Il est noté s et est sans dimension.</a:t>
            </a:r>
            <a:endParaRPr lang="en-US">
              <a:latin typeface="+mn-lt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Glissement</a:t>
            </a:r>
          </a:p>
        </p:txBody>
      </p:sp>
      <p:graphicFrame>
        <p:nvGraphicFramePr>
          <p:cNvPr id="25" name="Object 96"/>
          <p:cNvGraphicFramePr>
            <a:graphicFrameLocks/>
          </p:cNvGraphicFramePr>
          <p:nvPr/>
        </p:nvGraphicFramePr>
        <p:xfrm>
          <a:off x="995134" y="2754455"/>
          <a:ext cx="15240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2" name="Equation" r:id="rId4" imgW="1523880" imgH="812520" progId="Equation.DSMT4">
                  <p:embed/>
                </p:oleObj>
              </mc:Choice>
              <mc:Fallback>
                <p:oleObj name="Equation" r:id="rId4" imgW="1523880" imgH="812520" progId="Equation.DSMT4">
                  <p:embed/>
                  <p:pic>
                    <p:nvPicPr>
                      <p:cNvPr id="2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5134" y="2754455"/>
                        <a:ext cx="15240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96"/>
          <p:cNvGraphicFramePr>
            <a:graphicFrameLocks/>
          </p:cNvGraphicFramePr>
          <p:nvPr/>
        </p:nvGraphicFramePr>
        <p:xfrm>
          <a:off x="2572542" y="2754313"/>
          <a:ext cx="54229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3" name="Equation" r:id="rId6" imgW="5422680" imgH="812520" progId="Equation.DSMT4">
                  <p:embed/>
                </p:oleObj>
              </mc:Choice>
              <mc:Fallback>
                <p:oleObj name="Equation" r:id="rId6" imgW="5422680" imgH="812520" progId="Equation.DSMT4">
                  <p:embed/>
                  <p:pic>
                    <p:nvPicPr>
                      <p:cNvPr id="2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2542" y="2754313"/>
                        <a:ext cx="54229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ext Box 30"/>
          <p:cNvSpPr txBox="1">
            <a:spLocks noChangeArrowheads="1"/>
          </p:cNvSpPr>
          <p:nvPr/>
        </p:nvSpPr>
        <p:spPr bwMode="auto">
          <a:xfrm>
            <a:off x="2602562" y="4372079"/>
            <a:ext cx="13246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élec.</a:t>
            </a:r>
            <a:endParaRPr lang="en-US"/>
          </a:p>
        </p:txBody>
      </p:sp>
      <p:sp>
        <p:nvSpPr>
          <p:cNvPr id="32" name="Text Box 30"/>
          <p:cNvSpPr txBox="1">
            <a:spLocks noChangeArrowheads="1"/>
          </p:cNvSpPr>
          <p:nvPr/>
        </p:nvSpPr>
        <p:spPr bwMode="auto">
          <a:xfrm>
            <a:off x="1180460" y="4372079"/>
            <a:ext cx="14429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méca.</a:t>
            </a:r>
            <a:endParaRPr lang="en-US"/>
          </a:p>
        </p:txBody>
      </p:sp>
      <p:graphicFrame>
        <p:nvGraphicFramePr>
          <p:cNvPr id="33" name="Object 96"/>
          <p:cNvGraphicFramePr>
            <a:graphicFrameLocks/>
          </p:cNvGraphicFramePr>
          <p:nvPr/>
        </p:nvGraphicFramePr>
        <p:xfrm>
          <a:off x="1065213" y="5197475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4" name="Equation" r:id="rId8" imgW="711000" imgH="787320" progId="Equation.DSMT4">
                  <p:embed/>
                </p:oleObj>
              </mc:Choice>
              <mc:Fallback>
                <p:oleObj name="Equation" r:id="rId8" imgW="711000" imgH="787320" progId="Equation.DSMT4">
                  <p:embed/>
                  <p:pic>
                    <p:nvPicPr>
                      <p:cNvPr id="3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5197475"/>
                        <a:ext cx="711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Line 29"/>
          <p:cNvSpPr>
            <a:spLocks noChangeShapeType="1"/>
          </p:cNvSpPr>
          <p:nvPr/>
        </p:nvSpPr>
        <p:spPr bwMode="auto">
          <a:xfrm>
            <a:off x="1785480" y="6010058"/>
            <a:ext cx="280547" cy="27672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>
            <a:off x="2033266" y="6200644"/>
            <a:ext cx="33240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nombre de paires de pôles</a:t>
            </a:r>
            <a:endParaRPr lang="en-US"/>
          </a:p>
        </p:txBody>
      </p:sp>
      <p:sp>
        <p:nvSpPr>
          <p:cNvPr id="37" name="Line 29"/>
          <p:cNvSpPr>
            <a:spLocks noChangeShapeType="1"/>
          </p:cNvSpPr>
          <p:nvPr/>
        </p:nvSpPr>
        <p:spPr bwMode="auto">
          <a:xfrm flipH="1">
            <a:off x="1901951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29"/>
          <p:cNvSpPr>
            <a:spLocks noChangeShapeType="1"/>
          </p:cNvSpPr>
          <p:nvPr/>
        </p:nvSpPr>
        <p:spPr bwMode="auto">
          <a:xfrm flipH="1">
            <a:off x="4559471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29"/>
          <p:cNvSpPr>
            <a:spLocks noChangeShapeType="1"/>
          </p:cNvSpPr>
          <p:nvPr/>
        </p:nvSpPr>
        <p:spPr bwMode="auto">
          <a:xfrm flipH="1">
            <a:off x="5896933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29"/>
          <p:cNvSpPr>
            <a:spLocks noChangeShapeType="1"/>
          </p:cNvSpPr>
          <p:nvPr/>
        </p:nvSpPr>
        <p:spPr bwMode="auto">
          <a:xfrm flipH="1">
            <a:off x="7146613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1" name="Object 96"/>
          <p:cNvGraphicFramePr>
            <a:graphicFrameLocks/>
          </p:cNvGraphicFramePr>
          <p:nvPr/>
        </p:nvGraphicFramePr>
        <p:xfrm>
          <a:off x="1432051" y="3934790"/>
          <a:ext cx="93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5" name="Equation" r:id="rId10" imgW="939600" imgH="431640" progId="Equation.DSMT4">
                  <p:embed/>
                </p:oleObj>
              </mc:Choice>
              <mc:Fallback>
                <p:oleObj name="Equation" r:id="rId10" imgW="939600" imgH="431640" progId="Equation.DSMT4">
                  <p:embed/>
                  <p:pic>
                    <p:nvPicPr>
                      <p:cNvPr id="4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2051" y="3934790"/>
                        <a:ext cx="93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96"/>
          <p:cNvGraphicFramePr>
            <a:graphicFrameLocks/>
          </p:cNvGraphicFramePr>
          <p:nvPr/>
        </p:nvGraphicFramePr>
        <p:xfrm>
          <a:off x="4184657" y="3934790"/>
          <a:ext cx="749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6" name="Equation" r:id="rId12" imgW="749160" imgH="431640" progId="Equation.DSMT4">
                  <p:embed/>
                </p:oleObj>
              </mc:Choice>
              <mc:Fallback>
                <p:oleObj name="Equation" r:id="rId12" imgW="749160" imgH="431640" progId="Equation.DSMT4">
                  <p:embed/>
                  <p:pic>
                    <p:nvPicPr>
                      <p:cNvPr id="4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4657" y="3934790"/>
                        <a:ext cx="749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96"/>
          <p:cNvGraphicFramePr>
            <a:graphicFrameLocks/>
          </p:cNvGraphicFramePr>
          <p:nvPr/>
        </p:nvGraphicFramePr>
        <p:xfrm>
          <a:off x="5338769" y="3934790"/>
          <a:ext cx="1117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7" name="Equation" r:id="rId14" imgW="1117440" imgH="431640" progId="Equation.DSMT4">
                  <p:embed/>
                </p:oleObj>
              </mc:Choice>
              <mc:Fallback>
                <p:oleObj name="Equation" r:id="rId14" imgW="1117440" imgH="431640" progId="Equation.DSMT4">
                  <p:embed/>
                  <p:pic>
                    <p:nvPicPr>
                      <p:cNvPr id="4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8769" y="3934790"/>
                        <a:ext cx="1117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96"/>
          <p:cNvGraphicFramePr>
            <a:graphicFrameLocks/>
          </p:cNvGraphicFramePr>
          <p:nvPr/>
        </p:nvGraphicFramePr>
        <p:xfrm>
          <a:off x="6848163" y="3934790"/>
          <a:ext cx="59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8" name="Equation" r:id="rId16" imgW="596880" imgH="431640" progId="Equation.DSMT4">
                  <p:embed/>
                </p:oleObj>
              </mc:Choice>
              <mc:Fallback>
                <p:oleObj name="Equation" r:id="rId16" imgW="596880" imgH="431640" progId="Equation.DSMT4">
                  <p:embed/>
                  <p:pic>
                    <p:nvPicPr>
                      <p:cNvPr id="4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8163" y="3934790"/>
                        <a:ext cx="59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Line 29"/>
          <p:cNvSpPr>
            <a:spLocks noChangeShapeType="1"/>
          </p:cNvSpPr>
          <p:nvPr/>
        </p:nvSpPr>
        <p:spPr bwMode="auto">
          <a:xfrm flipH="1">
            <a:off x="3264903" y="3555609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7" name="Object 96"/>
          <p:cNvGraphicFramePr>
            <a:graphicFrameLocks/>
          </p:cNvGraphicFramePr>
          <p:nvPr/>
        </p:nvGraphicFramePr>
        <p:xfrm>
          <a:off x="2795003" y="3923143"/>
          <a:ext cx="93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409" name="Equation" r:id="rId18" imgW="939600" imgH="431640" progId="Equation.DSMT4">
                  <p:embed/>
                </p:oleObj>
              </mc:Choice>
              <mc:Fallback>
                <p:oleObj name="Equation" r:id="rId18" imgW="939600" imgH="431640" progId="Equation.DSMT4">
                  <p:embed/>
                  <p:pic>
                    <p:nvPicPr>
                      <p:cNvPr id="4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5003" y="3923143"/>
                        <a:ext cx="93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 Box 30"/>
          <p:cNvSpPr txBox="1">
            <a:spLocks noChangeArrowheads="1"/>
          </p:cNvSpPr>
          <p:nvPr/>
        </p:nvSpPr>
        <p:spPr bwMode="auto">
          <a:xfrm>
            <a:off x="6484272" y="4372079"/>
            <a:ext cx="13246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élec.</a:t>
            </a:r>
            <a:endParaRPr lang="en-US"/>
          </a:p>
        </p:txBody>
      </p:sp>
      <p:sp>
        <p:nvSpPr>
          <p:cNvPr id="55" name="Text Box 30"/>
          <p:cNvSpPr txBox="1">
            <a:spLocks noChangeArrowheads="1"/>
          </p:cNvSpPr>
          <p:nvPr/>
        </p:nvSpPr>
        <p:spPr bwMode="auto">
          <a:xfrm>
            <a:off x="3906363" y="4372079"/>
            <a:ext cx="14429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méca.</a:t>
            </a:r>
            <a:endParaRPr lang="en-US"/>
          </a:p>
        </p:txBody>
      </p:sp>
      <p:sp>
        <p:nvSpPr>
          <p:cNvPr id="56" name="Text Box 30"/>
          <p:cNvSpPr txBox="1">
            <a:spLocks noChangeArrowheads="1"/>
          </p:cNvSpPr>
          <p:nvPr/>
        </p:nvSpPr>
        <p:spPr bwMode="auto">
          <a:xfrm>
            <a:off x="5195318" y="4372079"/>
            <a:ext cx="14429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méca.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67612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4" grpId="0" animBg="1"/>
      <p:bldP spid="35" grpId="0"/>
      <p:bldP spid="37" grpId="0" animBg="1"/>
      <p:bldP spid="38" grpId="0" animBg="1"/>
      <p:bldP spid="39" grpId="0" animBg="1"/>
      <p:bldP spid="40" grpId="0" animBg="1"/>
      <p:bldP spid="46" grpId="0" animBg="1"/>
      <p:bldP spid="54" grpId="0"/>
      <p:bldP spid="55" grpId="0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>
                <a:solidFill>
                  <a:srgbClr val="FF0000"/>
                </a:solidFill>
              </a:rPr>
              <a:t>Schéma équivalent</a:t>
            </a:r>
          </a:p>
          <a:p>
            <a:r>
              <a:rPr lang="fr-CH" sz="2400"/>
              <a:t>Caractéristique de couple</a:t>
            </a:r>
          </a:p>
          <a:p>
            <a:r>
              <a:rPr lang="fr-CH" sz="2400"/>
              <a:t>Impédance équivalente</a:t>
            </a:r>
          </a:p>
          <a:p>
            <a:r>
              <a:rPr lang="fr-CH" sz="2400"/>
              <a:t>Démarrage des moteurs à cage</a:t>
            </a:r>
          </a:p>
          <a:p>
            <a:r>
              <a:rPr lang="fr-CH" sz="2400"/>
              <a:t>Alimentation à tension et fréquence variables</a:t>
            </a:r>
          </a:p>
          <a:p>
            <a:r>
              <a:rPr lang="fr-CH" sz="2400"/>
              <a:t>Modes de fonctionnement et bilan de puissance</a:t>
            </a:r>
          </a:p>
          <a:p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6880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9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4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60563" y="1120775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60" name="Equation" r:id="rId4" imgW="330120" imgH="380880" progId="Equation.DSMT4">
                  <p:embed/>
                </p:oleObj>
              </mc:Choice>
              <mc:Fallback>
                <p:oleObj name="Equation" r:id="rId4" imgW="3301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0563" y="1120775"/>
                        <a:ext cx="330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61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4479925" y="1120775"/>
          <a:ext cx="622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62" name="Equation" r:id="rId8" imgW="622080" imgH="380880" progId="Equation.DSMT4">
                  <p:embed/>
                </p:oleObj>
              </mc:Choice>
              <mc:Fallback>
                <p:oleObj name="Equation" r:id="rId8" imgW="622080" imgH="38088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9925" y="1120775"/>
                        <a:ext cx="622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5757863" y="1120775"/>
          <a:ext cx="368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63" name="Equation" r:id="rId10" imgW="368280" imgH="380880" progId="Equation.DSMT4">
                  <p:embed/>
                </p:oleObj>
              </mc:Choice>
              <mc:Fallback>
                <p:oleObj name="Equation" r:id="rId10" imgW="36828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7863" y="1120775"/>
                        <a:ext cx="368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64" name="Equation" r:id="rId12" imgW="469800" imgH="380880" progId="Equation.DSMT4">
                  <p:embed/>
                </p:oleObj>
              </mc:Choice>
              <mc:Fallback>
                <p:oleObj name="Equation" r:id="rId12" imgW="46980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65" name="Equation" r:id="rId14" imgW="507960" imgH="380880" progId="Equation.DSMT4">
                  <p:embed/>
                </p:oleObj>
              </mc:Choice>
              <mc:Fallback>
                <p:oleObj name="Equation" r:id="rId14" imgW="507960" imgH="38088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 Box 30"/>
          <p:cNvSpPr txBox="1">
            <a:spLocks noChangeArrowheads="1"/>
          </p:cNvSpPr>
          <p:nvPr/>
        </p:nvSpPr>
        <p:spPr bwMode="auto">
          <a:xfrm>
            <a:off x="1331914" y="3792564"/>
            <a:ext cx="55435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Schéma équivalent d'un transformateur</a:t>
            </a:r>
            <a:endParaRPr lang="en-US"/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du transformateur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  <p:pic>
        <p:nvPicPr>
          <p:cNvPr id="47" name="Picture 41" descr="PICT0013">
            <a:extLst>
              <a:ext uri="{FF2B5EF4-FFF2-40B4-BE49-F238E27FC236}">
                <a16:creationId xmlns:a16="http://schemas.microsoft.com/office/drawing/2014/main" id="{AC4D605E-F17F-4514-BEE4-7E11850C5F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5" r="23689" b="18110"/>
          <a:stretch/>
        </p:blipFill>
        <p:spPr bwMode="auto">
          <a:xfrm>
            <a:off x="4140200" y="4323506"/>
            <a:ext cx="2897019" cy="2257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Stator Winding">
            <a:extLst>
              <a:ext uri="{FF2B5EF4-FFF2-40B4-BE49-F238E27FC236}">
                <a16:creationId xmlns:a16="http://schemas.microsoft.com/office/drawing/2014/main" id="{F4088AE9-4091-4B64-8054-141FB6B8E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484" y="4318373"/>
            <a:ext cx="2897019" cy="231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3044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1324" name="Rectangle 28"/>
          <p:cNvSpPr>
            <a:spLocks noChangeArrowheads="1"/>
          </p:cNvSpPr>
          <p:nvPr/>
        </p:nvSpPr>
        <p:spPr bwMode="auto">
          <a:xfrm>
            <a:off x="6588125" y="2012964"/>
            <a:ext cx="1927225" cy="12239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1325" name="Line 29"/>
          <p:cNvSpPr>
            <a:spLocks noChangeShapeType="1"/>
          </p:cNvSpPr>
          <p:nvPr/>
        </p:nvSpPr>
        <p:spPr bwMode="auto">
          <a:xfrm>
            <a:off x="7596188" y="3236926"/>
            <a:ext cx="360362" cy="9366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1326" name="Text Box 30"/>
          <p:cNvSpPr txBox="1">
            <a:spLocks noChangeArrowheads="1"/>
          </p:cNvSpPr>
          <p:nvPr/>
        </p:nvSpPr>
        <p:spPr bwMode="auto">
          <a:xfrm>
            <a:off x="7019925" y="4173551"/>
            <a:ext cx="18811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>
                <a:solidFill>
                  <a:srgbClr val="FF0000"/>
                </a:solidFill>
              </a:rPr>
              <a:t>Modélisation</a:t>
            </a:r>
          </a:p>
          <a:p>
            <a:pPr algn="ctr">
              <a:defRPr/>
            </a:pPr>
            <a:r>
              <a:rPr lang="fr-CH">
                <a:solidFill>
                  <a:srgbClr val="FF0000"/>
                </a:solidFill>
              </a:rPr>
              <a:t>de la charge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3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4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4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7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8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 rot="-5400000">
            <a:off x="6503997" y="245745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0" name="Object 49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69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5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70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71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/>
          </p:cNvGraphicFramePr>
          <p:nvPr/>
        </p:nvGraphicFramePr>
        <p:xfrm>
          <a:off x="576976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72" name="Equation" r:id="rId10" imgW="342720" imgH="380880" progId="Equation.DSMT4">
                  <p:embed/>
                </p:oleObj>
              </mc:Choice>
              <mc:Fallback>
                <p:oleObj name="Equation" r:id="rId10" imgW="342720" imgH="380880" progId="Equation.DSMT4">
                  <p:embed/>
                  <p:pic>
                    <p:nvPicPr>
                      <p:cNvPr id="59" name="Object 5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976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7122287" y="2215433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73" name="Equation" r:id="rId12" imgW="1155600" imgH="787320" progId="Equation.DSMT4">
                  <p:embed/>
                </p:oleObj>
              </mc:Choice>
              <mc:Fallback>
                <p:oleObj name="Equation" r:id="rId12" imgW="1155600" imgH="78732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2287" y="2215433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74" name="Equation" r:id="rId14" imgW="469800" imgH="380880" progId="Equation.DSMT4">
                  <p:embed/>
                </p:oleObj>
              </mc:Choice>
              <mc:Fallback>
                <p:oleObj name="Equation" r:id="rId14" imgW="469800" imgH="380880" progId="Equation.DSMT4">
                  <p:embed/>
                  <p:pic>
                    <p:nvPicPr>
                      <p:cNvPr id="61" name="Object 60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/>
          </p:cNvGraphicFramePr>
          <p:nvPr/>
        </p:nvGraphicFramePr>
        <p:xfrm>
          <a:off x="4530725" y="2426784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75" name="Equation" r:id="rId16" imgW="507960" imgH="380880" progId="Equation.DSMT4">
                  <p:embed/>
                </p:oleObj>
              </mc:Choice>
              <mc:Fallback>
                <p:oleObj name="Equation" r:id="rId16" imgW="507960" imgH="380880" progId="Equation.DSMT4">
                  <p:embed/>
                  <p:pic>
                    <p:nvPicPr>
                      <p:cNvPr id="62" name="Object 61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26784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  <p:pic>
        <p:nvPicPr>
          <p:cNvPr id="52" name="Picture 41" descr="PICT0013">
            <a:extLst>
              <a:ext uri="{FF2B5EF4-FFF2-40B4-BE49-F238E27FC236}">
                <a16:creationId xmlns:a16="http://schemas.microsoft.com/office/drawing/2014/main" id="{A2D5D1FD-AE90-49C1-98F6-DB5EF83A70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5" r="23689" b="18110"/>
          <a:stretch/>
        </p:blipFill>
        <p:spPr bwMode="auto">
          <a:xfrm>
            <a:off x="4140200" y="4323506"/>
            <a:ext cx="2897019" cy="2257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Stator Winding">
            <a:extLst>
              <a:ext uri="{FF2B5EF4-FFF2-40B4-BE49-F238E27FC236}">
                <a16:creationId xmlns:a16="http://schemas.microsoft.com/office/drawing/2014/main" id="{25662AE3-694D-4458-85A3-A8A4DDDCB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484" y="4318373"/>
            <a:ext cx="2897019" cy="231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46613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1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311324" grpId="0" animBg="1"/>
      <p:bldP spid="311325" grpId="0" animBg="1"/>
      <p:bldP spid="311326" grpId="0"/>
      <p:bldP spid="4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ChangeArrowheads="1"/>
          </p:cNvSpPr>
          <p:nvPr/>
        </p:nvSpPr>
        <p:spPr bwMode="auto">
          <a:xfrm>
            <a:off x="2051050" y="5513401"/>
            <a:ext cx="4032250" cy="1152525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H">
              <a:latin typeface="Arial" charset="0"/>
            </a:endParaRPr>
          </a:p>
          <a:p>
            <a:endParaRPr lang="fr-CH">
              <a:latin typeface="Arial" charset="0"/>
            </a:endParaRPr>
          </a:p>
          <a:p>
            <a:r>
              <a:rPr lang="fr-CH">
                <a:solidFill>
                  <a:srgbClr val="0000FF"/>
                </a:solidFill>
              </a:rPr>
              <a:t>Rotor</a:t>
            </a:r>
            <a:endParaRPr lang="en-US">
              <a:solidFill>
                <a:srgbClr val="0000FF"/>
              </a:solidFill>
            </a:endParaRPr>
          </a:p>
        </p:txBody>
      </p:sp>
      <p:sp>
        <p:nvSpPr>
          <p:cNvPr id="312323" name="Rectangle 3"/>
          <p:cNvSpPr>
            <a:spLocks noChangeArrowheads="1"/>
          </p:cNvSpPr>
          <p:nvPr/>
        </p:nvSpPr>
        <p:spPr bwMode="auto">
          <a:xfrm>
            <a:off x="2051050" y="3857638"/>
            <a:ext cx="4032250" cy="1150938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H">
              <a:latin typeface="Arial" charset="0"/>
            </a:endParaRPr>
          </a:p>
          <a:p>
            <a:r>
              <a:rPr lang="fr-CH">
                <a:solidFill>
                  <a:srgbClr val="FF0000"/>
                </a:solidFill>
              </a:rPr>
              <a:t>Stator</a:t>
            </a:r>
          </a:p>
          <a:p>
            <a:endParaRPr lang="fr-CH">
              <a:solidFill>
                <a:srgbClr val="FF0000"/>
              </a:solidFill>
            </a:endParaRPr>
          </a:p>
          <a:p>
            <a:endParaRPr lang="fr-CH">
              <a:latin typeface="Arial" charset="0"/>
            </a:endParaRPr>
          </a:p>
          <a:p>
            <a:endParaRPr lang="en-US">
              <a:latin typeface="Arial" charset="0"/>
            </a:endParaRPr>
          </a:p>
        </p:txBody>
      </p:sp>
      <p:sp>
        <p:nvSpPr>
          <p:cNvPr id="312324" name="Rectangle 4"/>
          <p:cNvSpPr>
            <a:spLocks noChangeArrowheads="1"/>
          </p:cNvSpPr>
          <p:nvPr/>
        </p:nvSpPr>
        <p:spPr bwMode="auto">
          <a:xfrm>
            <a:off x="4930775" y="5513401"/>
            <a:ext cx="576263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5" name="Rectangle 5"/>
          <p:cNvSpPr>
            <a:spLocks noChangeArrowheads="1"/>
          </p:cNvSpPr>
          <p:nvPr/>
        </p:nvSpPr>
        <p:spPr bwMode="auto">
          <a:xfrm>
            <a:off x="3779838" y="55134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6" name="Rectangle 6"/>
          <p:cNvSpPr>
            <a:spLocks noChangeArrowheads="1"/>
          </p:cNvSpPr>
          <p:nvPr/>
        </p:nvSpPr>
        <p:spPr bwMode="auto">
          <a:xfrm>
            <a:off x="2627313" y="55134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7" name="Rectangle 7"/>
          <p:cNvSpPr>
            <a:spLocks noChangeArrowheads="1"/>
          </p:cNvSpPr>
          <p:nvPr/>
        </p:nvSpPr>
        <p:spPr bwMode="auto">
          <a:xfrm>
            <a:off x="4930775" y="4433901"/>
            <a:ext cx="576263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8" name="Rectangle 8"/>
          <p:cNvSpPr>
            <a:spLocks noChangeArrowheads="1"/>
          </p:cNvSpPr>
          <p:nvPr/>
        </p:nvSpPr>
        <p:spPr bwMode="auto">
          <a:xfrm>
            <a:off x="3779838" y="44339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9" name="Rectangle 9"/>
          <p:cNvSpPr>
            <a:spLocks noChangeArrowheads="1"/>
          </p:cNvSpPr>
          <p:nvPr/>
        </p:nvSpPr>
        <p:spPr bwMode="auto">
          <a:xfrm>
            <a:off x="2627313" y="44339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82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83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32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rgbClr val="FF339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3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4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rgbClr val="0000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5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rgbClr val="00CC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888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89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8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rgbClr val="00B05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891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2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3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4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5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6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7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8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905" name="Rectangle 33"/>
          <p:cNvSpPr>
            <a:spLocks noChangeArrowheads="1"/>
          </p:cNvSpPr>
          <p:nvPr/>
        </p:nvSpPr>
        <p:spPr bwMode="auto">
          <a:xfrm rot="-5400000">
            <a:off x="6503997" y="245745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55" name="Oval 35"/>
          <p:cNvSpPr>
            <a:spLocks noChangeArrowheads="1"/>
          </p:cNvSpPr>
          <p:nvPr/>
        </p:nvSpPr>
        <p:spPr bwMode="auto">
          <a:xfrm>
            <a:off x="3852863" y="4505338"/>
            <a:ext cx="433387" cy="433388"/>
          </a:xfrm>
          <a:prstGeom prst="ellipse">
            <a:avLst/>
          </a:prstGeom>
          <a:solidFill>
            <a:srgbClr val="FF3399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56" name="Line 36"/>
          <p:cNvSpPr>
            <a:spLocks noChangeShapeType="1"/>
          </p:cNvSpPr>
          <p:nvPr/>
        </p:nvSpPr>
        <p:spPr bwMode="auto">
          <a:xfrm rot="-5400000">
            <a:off x="3490913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57" name="Line 37"/>
          <p:cNvSpPr>
            <a:spLocks noChangeShapeType="1"/>
          </p:cNvSpPr>
          <p:nvPr/>
        </p:nvSpPr>
        <p:spPr bwMode="auto">
          <a:xfrm rot="10800000">
            <a:off x="3779838" y="4432313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58" name="Line 38"/>
          <p:cNvSpPr>
            <a:spLocks noChangeShapeType="1"/>
          </p:cNvSpPr>
          <p:nvPr/>
        </p:nvSpPr>
        <p:spPr bwMode="auto">
          <a:xfrm rot="-5400000">
            <a:off x="4067175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59" name="Line 39"/>
          <p:cNvSpPr>
            <a:spLocks noChangeShapeType="1"/>
          </p:cNvSpPr>
          <p:nvPr/>
        </p:nvSpPr>
        <p:spPr bwMode="auto">
          <a:xfrm rot="10800000">
            <a:off x="4356100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0" name="Line 40"/>
          <p:cNvSpPr>
            <a:spLocks noChangeShapeType="1"/>
          </p:cNvSpPr>
          <p:nvPr/>
        </p:nvSpPr>
        <p:spPr bwMode="auto">
          <a:xfrm rot="10800000">
            <a:off x="3205163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1" name="Oval 41"/>
          <p:cNvSpPr>
            <a:spLocks noChangeArrowheads="1"/>
          </p:cNvSpPr>
          <p:nvPr/>
        </p:nvSpPr>
        <p:spPr bwMode="auto">
          <a:xfrm>
            <a:off x="2700338" y="4505338"/>
            <a:ext cx="433387" cy="433388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62" name="Line 42"/>
          <p:cNvSpPr>
            <a:spLocks noChangeShapeType="1"/>
          </p:cNvSpPr>
          <p:nvPr/>
        </p:nvSpPr>
        <p:spPr bwMode="auto">
          <a:xfrm rot="-5400000">
            <a:off x="2338388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3" name="Line 43"/>
          <p:cNvSpPr>
            <a:spLocks noChangeShapeType="1"/>
          </p:cNvSpPr>
          <p:nvPr/>
        </p:nvSpPr>
        <p:spPr bwMode="auto">
          <a:xfrm rot="10800000">
            <a:off x="2627313" y="4432313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4" name="Line 44"/>
          <p:cNvSpPr>
            <a:spLocks noChangeShapeType="1"/>
          </p:cNvSpPr>
          <p:nvPr/>
        </p:nvSpPr>
        <p:spPr bwMode="auto">
          <a:xfrm rot="-5400000">
            <a:off x="2914650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5" name="Line 45"/>
          <p:cNvSpPr>
            <a:spLocks noChangeShapeType="1"/>
          </p:cNvSpPr>
          <p:nvPr/>
        </p:nvSpPr>
        <p:spPr bwMode="auto">
          <a:xfrm rot="10800000">
            <a:off x="2052638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6" name="Oval 46"/>
          <p:cNvSpPr>
            <a:spLocks noChangeArrowheads="1"/>
          </p:cNvSpPr>
          <p:nvPr/>
        </p:nvSpPr>
        <p:spPr bwMode="auto">
          <a:xfrm>
            <a:off x="5005388" y="4505338"/>
            <a:ext cx="433387" cy="433388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67" name="Line 47"/>
          <p:cNvSpPr>
            <a:spLocks noChangeShapeType="1"/>
          </p:cNvSpPr>
          <p:nvPr/>
        </p:nvSpPr>
        <p:spPr bwMode="auto">
          <a:xfrm rot="-5400000">
            <a:off x="4643438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8" name="Line 48"/>
          <p:cNvSpPr>
            <a:spLocks noChangeShapeType="1"/>
          </p:cNvSpPr>
          <p:nvPr/>
        </p:nvSpPr>
        <p:spPr bwMode="auto">
          <a:xfrm rot="10800000">
            <a:off x="4932363" y="4432313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9" name="Line 49"/>
          <p:cNvSpPr>
            <a:spLocks noChangeShapeType="1"/>
          </p:cNvSpPr>
          <p:nvPr/>
        </p:nvSpPr>
        <p:spPr bwMode="auto">
          <a:xfrm rot="-5400000">
            <a:off x="5219700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0" name="Line 50"/>
          <p:cNvSpPr>
            <a:spLocks noChangeShapeType="1"/>
          </p:cNvSpPr>
          <p:nvPr/>
        </p:nvSpPr>
        <p:spPr bwMode="auto">
          <a:xfrm rot="10800000">
            <a:off x="5508625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1" name="Oval 51"/>
          <p:cNvSpPr>
            <a:spLocks noChangeArrowheads="1"/>
          </p:cNvSpPr>
          <p:nvPr/>
        </p:nvSpPr>
        <p:spPr bwMode="auto">
          <a:xfrm>
            <a:off x="3849688" y="5584838"/>
            <a:ext cx="433387" cy="433388"/>
          </a:xfrm>
          <a:prstGeom prst="ellipse">
            <a:avLst/>
          </a:prstGeom>
          <a:solidFill>
            <a:srgbClr val="C0C0C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72" name="Arc 52"/>
          <p:cNvSpPr>
            <a:spLocks/>
          </p:cNvSpPr>
          <p:nvPr/>
        </p:nvSpPr>
        <p:spPr bwMode="auto">
          <a:xfrm>
            <a:off x="3595688" y="5319726"/>
            <a:ext cx="936625" cy="936625"/>
          </a:xfrm>
          <a:custGeom>
            <a:avLst/>
            <a:gdLst>
              <a:gd name="T0" fmla="*/ 2147483647 w 43200"/>
              <a:gd name="T1" fmla="*/ 0 h 43200"/>
              <a:gd name="T2" fmla="*/ 2147483647 w 43200"/>
              <a:gd name="T3" fmla="*/ 1973903171 h 43200"/>
              <a:gd name="T4" fmla="*/ 2147483647 w 43200"/>
              <a:gd name="T5" fmla="*/ 2147483647 h 43200"/>
              <a:gd name="T6" fmla="*/ 0 60000 65536"/>
              <a:gd name="T7" fmla="*/ 0 60000 65536"/>
              <a:gd name="T8" fmla="*/ 0 60000 65536"/>
              <a:gd name="T9" fmla="*/ 0 w 43200"/>
              <a:gd name="T10" fmla="*/ 0 h 43200"/>
              <a:gd name="T11" fmla="*/ 43200 w 43200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43200" fill="none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</a:path>
              <a:path w="43200" h="43200" stroke="0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rgbClr val="33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73" name="Oval 53"/>
          <p:cNvSpPr>
            <a:spLocks noChangeArrowheads="1"/>
          </p:cNvSpPr>
          <p:nvPr/>
        </p:nvSpPr>
        <p:spPr bwMode="auto">
          <a:xfrm flipV="1">
            <a:off x="3851275" y="5584838"/>
            <a:ext cx="433388" cy="433388"/>
          </a:xfrm>
          <a:prstGeom prst="ellipse">
            <a:avLst/>
          </a:prstGeom>
          <a:solidFill>
            <a:srgbClr val="00CCFF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74" name="Line 54"/>
          <p:cNvSpPr>
            <a:spLocks noChangeShapeType="1"/>
          </p:cNvSpPr>
          <p:nvPr/>
        </p:nvSpPr>
        <p:spPr bwMode="auto">
          <a:xfrm rot="5400000" flipV="1">
            <a:off x="3489325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5" name="Line 55"/>
          <p:cNvSpPr>
            <a:spLocks noChangeShapeType="1"/>
          </p:cNvSpPr>
          <p:nvPr/>
        </p:nvSpPr>
        <p:spPr bwMode="auto">
          <a:xfrm rot="10800000" flipV="1">
            <a:off x="3778250" y="6091251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6" name="Line 56"/>
          <p:cNvSpPr>
            <a:spLocks noChangeShapeType="1"/>
          </p:cNvSpPr>
          <p:nvPr/>
        </p:nvSpPr>
        <p:spPr bwMode="auto">
          <a:xfrm rot="5400000" flipV="1">
            <a:off x="4065588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7" name="Line 57"/>
          <p:cNvSpPr>
            <a:spLocks noChangeShapeType="1"/>
          </p:cNvSpPr>
          <p:nvPr/>
        </p:nvSpPr>
        <p:spPr bwMode="auto">
          <a:xfrm rot="10800000" flipV="1">
            <a:off x="4354513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8" name="Line 58"/>
          <p:cNvSpPr>
            <a:spLocks noChangeShapeType="1"/>
          </p:cNvSpPr>
          <p:nvPr/>
        </p:nvSpPr>
        <p:spPr bwMode="auto">
          <a:xfrm rot="10800000" flipV="1">
            <a:off x="3203575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9" name="Oval 59"/>
          <p:cNvSpPr>
            <a:spLocks noChangeArrowheads="1"/>
          </p:cNvSpPr>
          <p:nvPr/>
        </p:nvSpPr>
        <p:spPr bwMode="auto">
          <a:xfrm flipV="1">
            <a:off x="2698750" y="5584838"/>
            <a:ext cx="433388" cy="433388"/>
          </a:xfrm>
          <a:prstGeom prst="ellipse">
            <a:avLst/>
          </a:prstGeom>
          <a:solidFill>
            <a:srgbClr val="3333CC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80" name="Line 60"/>
          <p:cNvSpPr>
            <a:spLocks noChangeShapeType="1"/>
          </p:cNvSpPr>
          <p:nvPr/>
        </p:nvSpPr>
        <p:spPr bwMode="auto">
          <a:xfrm rot="5400000" flipV="1">
            <a:off x="2336800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1" name="Line 61"/>
          <p:cNvSpPr>
            <a:spLocks noChangeShapeType="1"/>
          </p:cNvSpPr>
          <p:nvPr/>
        </p:nvSpPr>
        <p:spPr bwMode="auto">
          <a:xfrm rot="10800000" flipV="1">
            <a:off x="2625725" y="6091251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2" name="Line 62"/>
          <p:cNvSpPr>
            <a:spLocks noChangeShapeType="1"/>
          </p:cNvSpPr>
          <p:nvPr/>
        </p:nvSpPr>
        <p:spPr bwMode="auto">
          <a:xfrm rot="5400000" flipV="1">
            <a:off x="2913063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3" name="Line 63"/>
          <p:cNvSpPr>
            <a:spLocks noChangeShapeType="1"/>
          </p:cNvSpPr>
          <p:nvPr/>
        </p:nvSpPr>
        <p:spPr bwMode="auto">
          <a:xfrm rot="10800000" flipV="1">
            <a:off x="2051050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4" name="Oval 64"/>
          <p:cNvSpPr>
            <a:spLocks noChangeArrowheads="1"/>
          </p:cNvSpPr>
          <p:nvPr/>
        </p:nvSpPr>
        <p:spPr bwMode="auto">
          <a:xfrm flipV="1">
            <a:off x="5003800" y="5584838"/>
            <a:ext cx="433388" cy="433388"/>
          </a:xfrm>
          <a:prstGeom prst="ellipse">
            <a:avLst/>
          </a:prstGeom>
          <a:solidFill>
            <a:srgbClr val="3333CC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85" name="Line 65"/>
          <p:cNvSpPr>
            <a:spLocks noChangeShapeType="1"/>
          </p:cNvSpPr>
          <p:nvPr/>
        </p:nvSpPr>
        <p:spPr bwMode="auto">
          <a:xfrm rot="5400000" flipV="1">
            <a:off x="4641850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6" name="Line 66"/>
          <p:cNvSpPr>
            <a:spLocks noChangeShapeType="1"/>
          </p:cNvSpPr>
          <p:nvPr/>
        </p:nvSpPr>
        <p:spPr bwMode="auto">
          <a:xfrm rot="10800000" flipV="1">
            <a:off x="4930775" y="6091251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7" name="Line 67"/>
          <p:cNvSpPr>
            <a:spLocks noChangeShapeType="1"/>
          </p:cNvSpPr>
          <p:nvPr/>
        </p:nvSpPr>
        <p:spPr bwMode="auto">
          <a:xfrm rot="5400000" flipV="1">
            <a:off x="5218113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8" name="Line 68"/>
          <p:cNvSpPr>
            <a:spLocks noChangeShapeType="1"/>
          </p:cNvSpPr>
          <p:nvPr/>
        </p:nvSpPr>
        <p:spPr bwMode="auto">
          <a:xfrm rot="10800000" flipV="1">
            <a:off x="5507038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9" name="Arc 69"/>
          <p:cNvSpPr>
            <a:spLocks/>
          </p:cNvSpPr>
          <p:nvPr/>
        </p:nvSpPr>
        <p:spPr bwMode="auto">
          <a:xfrm>
            <a:off x="3598863" y="4254513"/>
            <a:ext cx="936625" cy="936625"/>
          </a:xfrm>
          <a:custGeom>
            <a:avLst/>
            <a:gdLst>
              <a:gd name="T0" fmla="*/ 2147483647 w 43200"/>
              <a:gd name="T1" fmla="*/ 0 h 43200"/>
              <a:gd name="T2" fmla="*/ 2147483647 w 43200"/>
              <a:gd name="T3" fmla="*/ 1973903171 h 43200"/>
              <a:gd name="T4" fmla="*/ 2147483647 w 43200"/>
              <a:gd name="T5" fmla="*/ 2147483647 h 43200"/>
              <a:gd name="T6" fmla="*/ 0 60000 65536"/>
              <a:gd name="T7" fmla="*/ 0 60000 65536"/>
              <a:gd name="T8" fmla="*/ 0 60000 65536"/>
              <a:gd name="T9" fmla="*/ 0 w 43200"/>
              <a:gd name="T10" fmla="*/ 0 h 43200"/>
              <a:gd name="T11" fmla="*/ 43200 w 43200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43200" fill="none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</a:path>
              <a:path w="43200" h="43200" stroke="0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70"/>
          <p:cNvGrpSpPr>
            <a:grpSpLocks/>
          </p:cNvGrpSpPr>
          <p:nvPr/>
        </p:nvGrpSpPr>
        <p:grpSpPr bwMode="auto">
          <a:xfrm>
            <a:off x="3490913" y="4073538"/>
            <a:ext cx="1152525" cy="2303463"/>
            <a:chOff x="2155" y="2297"/>
            <a:chExt cx="726" cy="1451"/>
          </a:xfrm>
        </p:grpSpPr>
        <p:sp>
          <p:nvSpPr>
            <p:cNvPr id="79943" name="Arc 71"/>
            <p:cNvSpPr>
              <a:spLocks/>
            </p:cNvSpPr>
            <p:nvPr/>
          </p:nvSpPr>
          <p:spPr bwMode="auto">
            <a:xfrm rot="10800000" flipV="1">
              <a:off x="2155" y="3385"/>
              <a:ext cx="726" cy="363"/>
            </a:xfrm>
            <a:custGeom>
              <a:avLst/>
              <a:gdLst>
                <a:gd name="T0" fmla="*/ 0 w 43099"/>
                <a:gd name="T1" fmla="*/ 0 h 21600"/>
                <a:gd name="T2" fmla="*/ 0 w 43099"/>
                <a:gd name="T3" fmla="*/ 0 h 21600"/>
                <a:gd name="T4" fmla="*/ 0 w 43099"/>
                <a:gd name="T5" fmla="*/ 0 h 21600"/>
                <a:gd name="T6" fmla="*/ 0 60000 65536"/>
                <a:gd name="T7" fmla="*/ 0 60000 65536"/>
                <a:gd name="T8" fmla="*/ 0 60000 65536"/>
                <a:gd name="T9" fmla="*/ 0 w 43099"/>
                <a:gd name="T10" fmla="*/ 0 h 21600"/>
                <a:gd name="T11" fmla="*/ 43099 w 4309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099" h="21600" fill="none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</a:path>
                <a:path w="43099" h="21600" stroke="0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  <a:lnTo>
                    <a:pt x="21513" y="0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944" name="Line 72"/>
            <p:cNvSpPr>
              <a:spLocks noChangeShapeType="1"/>
            </p:cNvSpPr>
            <p:nvPr/>
          </p:nvSpPr>
          <p:spPr bwMode="auto">
            <a:xfrm>
              <a:off x="2881" y="2660"/>
              <a:ext cx="0" cy="771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9945" name="Arc 73"/>
            <p:cNvSpPr>
              <a:spLocks/>
            </p:cNvSpPr>
            <p:nvPr/>
          </p:nvSpPr>
          <p:spPr bwMode="auto">
            <a:xfrm flipV="1">
              <a:off x="2155" y="2297"/>
              <a:ext cx="726" cy="363"/>
            </a:xfrm>
            <a:custGeom>
              <a:avLst/>
              <a:gdLst>
                <a:gd name="T0" fmla="*/ 0 w 43099"/>
                <a:gd name="T1" fmla="*/ 0 h 21600"/>
                <a:gd name="T2" fmla="*/ 0 w 43099"/>
                <a:gd name="T3" fmla="*/ 0 h 21600"/>
                <a:gd name="T4" fmla="*/ 0 w 43099"/>
                <a:gd name="T5" fmla="*/ 0 h 21600"/>
                <a:gd name="T6" fmla="*/ 0 60000 65536"/>
                <a:gd name="T7" fmla="*/ 0 60000 65536"/>
                <a:gd name="T8" fmla="*/ 0 60000 65536"/>
                <a:gd name="T9" fmla="*/ 0 w 43099"/>
                <a:gd name="T10" fmla="*/ 0 h 21600"/>
                <a:gd name="T11" fmla="*/ 43099 w 4309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099" h="21600" fill="none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</a:path>
                <a:path w="43099" h="21600" stroke="0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  <a:lnTo>
                    <a:pt x="21513" y="0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946" name="Line 74"/>
            <p:cNvSpPr>
              <a:spLocks noChangeShapeType="1"/>
            </p:cNvSpPr>
            <p:nvPr/>
          </p:nvSpPr>
          <p:spPr bwMode="auto">
            <a:xfrm>
              <a:off x="2155" y="2614"/>
              <a:ext cx="0" cy="771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93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94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95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576976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96" name="Equation" r:id="rId10" imgW="342720" imgH="380880" progId="Equation.DSMT4">
                  <p:embed/>
                </p:oleObj>
              </mc:Choice>
              <mc:Fallback>
                <p:oleObj name="Equation" r:id="rId10" imgW="34272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976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" name="Object 86"/>
          <p:cNvGraphicFramePr>
            <a:graphicFrameLocks/>
          </p:cNvGraphicFramePr>
          <p:nvPr/>
        </p:nvGraphicFramePr>
        <p:xfrm>
          <a:off x="7122287" y="2215433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97" name="Equation" r:id="rId12" imgW="1155600" imgH="787320" progId="Equation.DSMT4">
                  <p:embed/>
                </p:oleObj>
              </mc:Choice>
              <mc:Fallback>
                <p:oleObj name="Equation" r:id="rId12" imgW="1155600" imgH="787320" progId="Equation.DSMT4">
                  <p:embed/>
                  <p:pic>
                    <p:nvPicPr>
                      <p:cNvPr id="87" name="Object 8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2287" y="2215433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98" name="Equation" r:id="rId14" imgW="469800" imgH="380880" progId="Equation.DSMT4">
                  <p:embed/>
                </p:oleObj>
              </mc:Choice>
              <mc:Fallback>
                <p:oleObj name="Equation" r:id="rId14" imgW="469800" imgH="38088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" name="Object 88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99" name="Equation" r:id="rId16" imgW="507960" imgH="380880" progId="Equation.DSMT4">
                  <p:embed/>
                </p:oleObj>
              </mc:Choice>
              <mc:Fallback>
                <p:oleObj name="Equation" r:id="rId16" imgW="507960" imgH="380880" progId="Equation.DSMT4">
                  <p:embed/>
                  <p:pic>
                    <p:nvPicPr>
                      <p:cNvPr id="89" name="Object 88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pic>
        <p:nvPicPr>
          <p:cNvPr id="76" name="Picture 41" descr="PICT0013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6" t="2103" r="21345" b="17448"/>
          <a:stretch/>
        </p:blipFill>
        <p:spPr bwMode="auto">
          <a:xfrm>
            <a:off x="6628108" y="5433574"/>
            <a:ext cx="1887240" cy="1372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635" name="Picture 1811" descr="Stator Windi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813" y="3642440"/>
            <a:ext cx="2137831" cy="17102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7125936" y="5800738"/>
            <a:ext cx="1042521" cy="2930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7202136" y="5994413"/>
            <a:ext cx="998889" cy="51581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7271986" y="6216663"/>
            <a:ext cx="929039" cy="31737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V="1">
            <a:off x="7298910" y="6403975"/>
            <a:ext cx="908465" cy="28588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7042150" y="5645152"/>
            <a:ext cx="1028700" cy="4127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7042150" y="5686425"/>
            <a:ext cx="90783" cy="11431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7138161" y="5798234"/>
            <a:ext cx="63975" cy="194077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7202136" y="5992311"/>
            <a:ext cx="72583" cy="22513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7275954" y="6211386"/>
            <a:ext cx="29721" cy="222752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8068214" y="5645152"/>
            <a:ext cx="87567" cy="184148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8154611" y="5826139"/>
            <a:ext cx="39270" cy="224617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8196263" y="6048375"/>
            <a:ext cx="9525" cy="202406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H="1">
            <a:off x="8179594" y="6246019"/>
            <a:ext cx="28575" cy="17145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910740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" dur="1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1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" dur="1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1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" dur="1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" dur="1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1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12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1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12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1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1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1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1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1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1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1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1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1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1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31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12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12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12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1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1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1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1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3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312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31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12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33CC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31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1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12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1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31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31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312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31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8" dur="500"/>
                                        <p:tgtEl>
                                          <p:spTgt spid="312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31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4" dur="500"/>
                                        <p:tgtEl>
                                          <p:spTgt spid="31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31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0" dur="500"/>
                                        <p:tgtEl>
                                          <p:spTgt spid="31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3" dur="500"/>
                                        <p:tgtEl>
                                          <p:spTgt spid="31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31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99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4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99"/>
                                      </p:to>
                                    </p:animClr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0" dur="50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5" dur="500"/>
                                        <p:tgtEl>
                                          <p:spTgt spid="31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 nodeType="clickPar">
                      <p:stCondLst>
                        <p:cond delay="indefinite"/>
                      </p:stCondLst>
                      <p:childTnLst>
                        <p:par>
                          <p:cTn id="1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9" dur="50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4" dur="500"/>
                                        <p:tgtEl>
                                          <p:spTgt spid="31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50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322" grpId="0" animBg="1"/>
      <p:bldP spid="312323" grpId="0" animBg="1"/>
      <p:bldP spid="312324" grpId="0" animBg="1"/>
      <p:bldP spid="312325" grpId="0" animBg="1"/>
      <p:bldP spid="312326" grpId="0" animBg="1"/>
      <p:bldP spid="312327" grpId="0" animBg="1"/>
      <p:bldP spid="312328" grpId="0" animBg="1"/>
      <p:bldP spid="312329" grpId="0" animBg="1"/>
      <p:bldP spid="312355" grpId="0" animBg="1"/>
      <p:bldP spid="312356" grpId="0" animBg="1"/>
      <p:bldP spid="312357" grpId="0" animBg="1"/>
      <p:bldP spid="312358" grpId="0" animBg="1"/>
      <p:bldP spid="312359" grpId="0" animBg="1"/>
      <p:bldP spid="312360" grpId="0" animBg="1"/>
      <p:bldP spid="312361" grpId="0" animBg="1"/>
      <p:bldP spid="312362" grpId="0" animBg="1"/>
      <p:bldP spid="312363" grpId="0" animBg="1"/>
      <p:bldP spid="312364" grpId="0" animBg="1"/>
      <p:bldP spid="312365" grpId="0" animBg="1"/>
      <p:bldP spid="312366" grpId="0" animBg="1"/>
      <p:bldP spid="312367" grpId="0" animBg="1"/>
      <p:bldP spid="312368" grpId="0" animBg="1"/>
      <p:bldP spid="312369" grpId="0" animBg="1"/>
      <p:bldP spid="312370" grpId="0" animBg="1"/>
      <p:bldP spid="312371" grpId="0" animBg="1"/>
      <p:bldP spid="312372" grpId="0" animBg="1"/>
      <p:bldP spid="312373" grpId="0" animBg="1"/>
      <p:bldP spid="312374" grpId="0" animBg="1"/>
      <p:bldP spid="312375" grpId="0" animBg="1"/>
      <p:bldP spid="312376" grpId="0" animBg="1"/>
      <p:bldP spid="312377" grpId="0" animBg="1"/>
      <p:bldP spid="312378" grpId="0" animBg="1"/>
      <p:bldP spid="312379" grpId="0" animBg="1"/>
      <p:bldP spid="312380" grpId="0" animBg="1"/>
      <p:bldP spid="312381" grpId="0" animBg="1"/>
      <p:bldP spid="312382" grpId="0" animBg="1"/>
      <p:bldP spid="312383" grpId="0" animBg="1"/>
      <p:bldP spid="312384" grpId="0" animBg="1"/>
      <p:bldP spid="312385" grpId="0" animBg="1"/>
      <p:bldP spid="312386" grpId="0" animBg="1"/>
      <p:bldP spid="312387" grpId="0" animBg="1"/>
      <p:bldP spid="312388" grpId="0" animBg="1"/>
      <p:bldP spid="31238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6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7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6503997" y="245745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Bent Arrow 1"/>
          <p:cNvSpPr/>
          <p:nvPr/>
        </p:nvSpPr>
        <p:spPr>
          <a:xfrm flipH="1">
            <a:off x="6425463" y="1073994"/>
            <a:ext cx="900000" cy="900000"/>
          </a:xfrm>
          <a:prstGeom prst="bentArrow">
            <a:avLst>
              <a:gd name="adj1" fmla="val 16836"/>
              <a:gd name="adj2" fmla="val 18650"/>
              <a:gd name="adj3" fmla="val 25000"/>
              <a:gd name="adj4" fmla="val 41936"/>
            </a:avLst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39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40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30" name="Object 2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41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576976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42" name="Equation" r:id="rId10" imgW="342720" imgH="380880" progId="Equation.DSMT4">
                  <p:embed/>
                </p:oleObj>
              </mc:Choice>
              <mc:Fallback>
                <p:oleObj name="Equation" r:id="rId10" imgW="34272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976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7122287" y="2215433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43" name="Equation" r:id="rId12" imgW="1155600" imgH="787320" progId="Equation.DSMT4">
                  <p:embed/>
                </p:oleObj>
              </mc:Choice>
              <mc:Fallback>
                <p:oleObj name="Equation" r:id="rId12" imgW="1155600" imgH="78732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2287" y="2215433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44" name="Equation" r:id="rId14" imgW="469800" imgH="380880" progId="Equation.DSMT4">
                  <p:embed/>
                </p:oleObj>
              </mc:Choice>
              <mc:Fallback>
                <p:oleObj name="Equation" r:id="rId14" imgW="469800" imgH="380880" progId="Equation.DSMT4">
                  <p:embed/>
                  <p:pic>
                    <p:nvPicPr>
                      <p:cNvPr id="34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45" name="Equation" r:id="rId16" imgW="507960" imgH="380880" progId="Equation.DSMT4">
                  <p:embed/>
                </p:oleObj>
              </mc:Choice>
              <mc:Fallback>
                <p:oleObj name="Equation" r:id="rId16" imgW="5079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1331913" y="4149399"/>
            <a:ext cx="5545137" cy="2457084"/>
            <a:chOff x="1331913" y="4149399"/>
            <a:chExt cx="5545137" cy="2457084"/>
          </a:xfrm>
        </p:grpSpPr>
        <p:sp>
          <p:nvSpPr>
            <p:cNvPr id="37" name="Line 10"/>
            <p:cNvSpPr>
              <a:spLocks noChangeShapeType="1"/>
            </p:cNvSpPr>
            <p:nvPr/>
          </p:nvSpPr>
          <p:spPr bwMode="auto">
            <a:xfrm>
              <a:off x="6877050" y="4669683"/>
              <a:ext cx="0" cy="19368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>
              <a:off x="1333500" y="4681554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Rectangle 12"/>
            <p:cNvSpPr>
              <a:spLocks noChangeArrowheads="1"/>
            </p:cNvSpPr>
            <p:nvPr/>
          </p:nvSpPr>
          <p:spPr bwMode="auto">
            <a:xfrm>
              <a:off x="1692275" y="4538679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Rectangle 13"/>
            <p:cNvSpPr>
              <a:spLocks noChangeArrowheads="1"/>
            </p:cNvSpPr>
            <p:nvPr/>
          </p:nvSpPr>
          <p:spPr bwMode="auto">
            <a:xfrm>
              <a:off x="2844800" y="4538679"/>
              <a:ext cx="86518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Rectangle 14"/>
            <p:cNvSpPr>
              <a:spLocks noChangeArrowheads="1"/>
            </p:cNvSpPr>
            <p:nvPr/>
          </p:nvSpPr>
          <p:spPr bwMode="auto">
            <a:xfrm>
              <a:off x="4357688" y="4538679"/>
              <a:ext cx="865187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15"/>
            <p:cNvSpPr>
              <a:spLocks noChangeArrowheads="1"/>
            </p:cNvSpPr>
            <p:nvPr/>
          </p:nvSpPr>
          <p:spPr bwMode="auto">
            <a:xfrm>
              <a:off x="5508625" y="4538679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16"/>
            <p:cNvSpPr>
              <a:spLocks noChangeShapeType="1"/>
            </p:cNvSpPr>
            <p:nvPr/>
          </p:nvSpPr>
          <p:spPr bwMode="auto">
            <a:xfrm>
              <a:off x="1331913" y="6590519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4" name="Rectangle 17"/>
            <p:cNvSpPr>
              <a:spLocks noChangeArrowheads="1"/>
            </p:cNvSpPr>
            <p:nvPr/>
          </p:nvSpPr>
          <p:spPr bwMode="auto">
            <a:xfrm rot="16200000">
              <a:off x="3408372" y="5484820"/>
              <a:ext cx="744521" cy="28733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Rectangle 18"/>
            <p:cNvSpPr>
              <a:spLocks noChangeArrowheads="1"/>
            </p:cNvSpPr>
            <p:nvPr/>
          </p:nvSpPr>
          <p:spPr bwMode="auto">
            <a:xfrm rot="16200000">
              <a:off x="3911609" y="5484819"/>
              <a:ext cx="744520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19"/>
            <p:cNvSpPr>
              <a:spLocks noChangeShapeType="1"/>
            </p:cNvSpPr>
            <p:nvPr/>
          </p:nvSpPr>
          <p:spPr bwMode="auto">
            <a:xfrm>
              <a:off x="4027488" y="4670442"/>
              <a:ext cx="0" cy="3603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7" name="Line 20"/>
            <p:cNvSpPr>
              <a:spLocks noChangeShapeType="1"/>
            </p:cNvSpPr>
            <p:nvPr/>
          </p:nvSpPr>
          <p:spPr bwMode="auto">
            <a:xfrm>
              <a:off x="4027488" y="6219044"/>
              <a:ext cx="0" cy="3603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8" name="Line 21"/>
            <p:cNvSpPr>
              <a:spLocks noChangeShapeType="1"/>
            </p:cNvSpPr>
            <p:nvPr/>
          </p:nvSpPr>
          <p:spPr bwMode="auto">
            <a:xfrm>
              <a:off x="3766962" y="5041917"/>
              <a:ext cx="530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9" name="Line 22"/>
            <p:cNvSpPr>
              <a:spLocks noChangeShapeType="1"/>
            </p:cNvSpPr>
            <p:nvPr/>
          </p:nvSpPr>
          <p:spPr bwMode="auto">
            <a:xfrm>
              <a:off x="3766962" y="6231744"/>
              <a:ext cx="530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0" name="Line 23"/>
            <p:cNvSpPr>
              <a:spLocks noChangeShapeType="1"/>
            </p:cNvSpPr>
            <p:nvPr/>
          </p:nvSpPr>
          <p:spPr bwMode="auto">
            <a:xfrm flipV="1">
              <a:off x="3779838" y="6015844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1" name="Line 24"/>
            <p:cNvSpPr>
              <a:spLocks noChangeShapeType="1"/>
            </p:cNvSpPr>
            <p:nvPr/>
          </p:nvSpPr>
          <p:spPr bwMode="auto">
            <a:xfrm flipV="1">
              <a:off x="4284663" y="6015844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2" name="Line 25"/>
            <p:cNvSpPr>
              <a:spLocks noChangeShapeType="1"/>
            </p:cNvSpPr>
            <p:nvPr/>
          </p:nvSpPr>
          <p:spPr bwMode="auto">
            <a:xfrm flipV="1">
              <a:off x="4284663" y="5041917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1" name="Line 26"/>
            <p:cNvSpPr>
              <a:spLocks noChangeShapeType="1"/>
            </p:cNvSpPr>
            <p:nvPr/>
          </p:nvSpPr>
          <p:spPr bwMode="auto">
            <a:xfrm flipV="1">
              <a:off x="3779838" y="5041917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72" name="Object 71"/>
            <p:cNvGraphicFramePr>
              <a:graphicFrameLocks/>
            </p:cNvGraphicFramePr>
            <p:nvPr/>
          </p:nvGraphicFramePr>
          <p:xfrm>
            <a:off x="1953419" y="4149399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46" name="Equation" r:id="rId18" imgW="342720" imgH="380880" progId="Equation.DSMT4">
                    <p:embed/>
                  </p:oleObj>
                </mc:Choice>
                <mc:Fallback>
                  <p:oleObj name="Equation" r:id="rId18" imgW="342720" imgH="380880" progId="Equation.DSMT4">
                    <p:embed/>
                    <p:pic>
                      <p:nvPicPr>
                        <p:cNvPr id="72" name="Object 7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3419" y="4149399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3" name="Object 72"/>
            <p:cNvGraphicFramePr>
              <a:graphicFrameLocks/>
            </p:cNvGraphicFramePr>
            <p:nvPr/>
          </p:nvGraphicFramePr>
          <p:xfrm>
            <a:off x="2985294" y="4149399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47" name="Equation" r:id="rId19" imgW="583920" imgH="380880" progId="Equation.DSMT4">
                    <p:embed/>
                  </p:oleObj>
                </mc:Choice>
                <mc:Fallback>
                  <p:oleObj name="Equation" r:id="rId19" imgW="583920" imgH="380880" progId="Equation.DSMT4">
                    <p:embed/>
                    <p:pic>
                      <p:nvPicPr>
                        <p:cNvPr id="73" name="Object 7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5294" y="4149399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" name="Object 73"/>
            <p:cNvGraphicFramePr>
              <a:graphicFrameLocks/>
            </p:cNvGraphicFramePr>
            <p:nvPr/>
          </p:nvGraphicFramePr>
          <p:xfrm>
            <a:off x="4498214" y="4149399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48" name="Equation" r:id="rId20" imgW="583920" imgH="380880" progId="Equation.DSMT4">
                    <p:embed/>
                  </p:oleObj>
                </mc:Choice>
                <mc:Fallback>
                  <p:oleObj name="Equation" r:id="rId20" imgW="583920" imgH="380880" progId="Equation.DSMT4">
                    <p:embed/>
                    <p:pic>
                      <p:nvPicPr>
                        <p:cNvPr id="74" name="Object 7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8214" y="4149399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5" name="Object 74"/>
            <p:cNvGraphicFramePr>
              <a:graphicFrameLocks/>
            </p:cNvGraphicFramePr>
            <p:nvPr/>
          </p:nvGraphicFramePr>
          <p:xfrm>
            <a:off x="5624513" y="4149725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49" name="Equation" r:id="rId21" imgW="634680" imgH="380880" progId="Equation.DSMT4">
                    <p:embed/>
                  </p:oleObj>
                </mc:Choice>
                <mc:Fallback>
                  <p:oleObj name="Equation" r:id="rId21" imgW="634680" imgH="380880" progId="Equation.DSMT4">
                    <p:embed/>
                    <p:pic>
                      <p:nvPicPr>
                        <p:cNvPr id="75" name="Object 7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24513" y="4149725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6" name="Object 75"/>
            <p:cNvGraphicFramePr>
              <a:graphicFrameLocks/>
            </p:cNvGraphicFramePr>
            <p:nvPr/>
          </p:nvGraphicFramePr>
          <p:xfrm>
            <a:off x="3099594" y="5447583"/>
            <a:ext cx="469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50" name="Equation" r:id="rId23" imgW="469800" imgH="380880" progId="Equation.DSMT4">
                    <p:embed/>
                  </p:oleObj>
                </mc:Choice>
                <mc:Fallback>
                  <p:oleObj name="Equation" r:id="rId23" imgW="469800" imgH="380880" progId="Equation.DSMT4">
                    <p:embed/>
                    <p:pic>
                      <p:nvPicPr>
                        <p:cNvPr id="76" name="Object 7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9594" y="5447583"/>
                          <a:ext cx="469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7" name="Object 76"/>
            <p:cNvGraphicFramePr>
              <a:graphicFrameLocks/>
            </p:cNvGraphicFramePr>
            <p:nvPr/>
          </p:nvGraphicFramePr>
          <p:xfrm>
            <a:off x="4530725" y="5448300"/>
            <a:ext cx="508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51" name="Equation" r:id="rId24" imgW="507960" imgH="380880" progId="Equation.DSMT4">
                    <p:embed/>
                  </p:oleObj>
                </mc:Choice>
                <mc:Fallback>
                  <p:oleObj name="Equation" r:id="rId24" imgW="507960" imgH="380880" progId="Equation.DSMT4">
                    <p:embed/>
                    <p:pic>
                      <p:nvPicPr>
                        <p:cNvPr id="77" name="Object 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30725" y="5448300"/>
                          <a:ext cx="508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8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037803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16200000">
            <a:off x="3659609" y="24630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1"/>
            <a:ext cx="0" cy="192007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96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97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98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99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4278313" y="242570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00" name="Equation" r:id="rId12" imgW="507960" imgH="380880" progId="Equation.DSMT4">
                  <p:embed/>
                </p:oleObj>
              </mc:Choice>
              <mc:Fallback>
                <p:oleObj name="Equation" r:id="rId12" imgW="50796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8313" y="242570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63713" y="4340226"/>
          <a:ext cx="4610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01" name="Equation" r:id="rId14" imgW="4609800" imgH="1371600" progId="Equation.DSMT4">
                  <p:embed/>
                </p:oleObj>
              </mc:Choice>
              <mc:Fallback>
                <p:oleObj name="Equation" r:id="rId14" imgW="4609800" imgH="137160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4340226"/>
                        <a:ext cx="4610100" cy="137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/>
          </p:cNvGraphicFramePr>
          <p:nvPr/>
        </p:nvGraphicFramePr>
        <p:xfrm>
          <a:off x="924982" y="2323043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02" name="Equation" r:id="rId16" imgW="355320" imgH="380880" progId="Equation.DSMT4">
                  <p:embed/>
                </p:oleObj>
              </mc:Choice>
              <mc:Fallback>
                <p:oleObj name="Equation" r:id="rId16" imgW="355320" imgH="380880" progId="Equation.DSMT4">
                  <p:embed/>
                  <p:pic>
                    <p:nvPicPr>
                      <p:cNvPr id="18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4982" y="2323043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" name="Straight Connector 18"/>
          <p:cNvCxnSpPr/>
          <p:nvPr/>
        </p:nvCxnSpPr>
        <p:spPr>
          <a:xfrm flipV="1">
            <a:off x="1336053" y="1762930"/>
            <a:ext cx="0" cy="1680817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142133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137001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03" name="Equation" r:id="rId18" imgW="279360" imgH="419040" progId="Equation.DSMT4">
                  <p:embed/>
                </p:oleObj>
              </mc:Choice>
              <mc:Fallback>
                <p:oleObj name="Equation" r:id="rId18" imgW="279360" imgH="41904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01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 rot="10800000" flipH="1">
            <a:off x="656271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651139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04" name="Equation" r:id="rId20" imgW="279360" imgH="419040" progId="Equation.DSMT4">
                  <p:embed/>
                </p:oleObj>
              </mc:Choice>
              <mc:Fallback>
                <p:oleObj name="Equation" r:id="rId20" imgW="279360" imgH="41904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39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4"/>
          <p:cNvSpPr/>
          <p:nvPr/>
        </p:nvSpPr>
        <p:spPr>
          <a:xfrm>
            <a:off x="3729311" y="2062416"/>
            <a:ext cx="1098004" cy="10475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ext Box 9"/>
          <p:cNvSpPr txBox="1">
            <a:spLocks noChangeArrowheads="1"/>
          </p:cNvSpPr>
          <p:nvPr/>
        </p:nvSpPr>
        <p:spPr bwMode="auto">
          <a:xfrm>
            <a:off x="4846749" y="2186385"/>
            <a:ext cx="20203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branche magnétisante</a:t>
            </a:r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 rot="5400000">
            <a:off x="3948700" y="1870927"/>
            <a:ext cx="16125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4076390" y="1749019"/>
          <a:ext cx="236537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05" name="Equation" r:id="rId22" imgW="304560" imgH="419040" progId="Equation.DSMT4">
                  <p:embed/>
                </p:oleObj>
              </mc:Choice>
              <mc:Fallback>
                <p:oleObj name="Equation" r:id="rId22" imgW="304560" imgH="41904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6390" y="1749019"/>
                        <a:ext cx="236537" cy="328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73732558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Equations de tension</a:t>
            </a:r>
          </a:p>
        </p:txBody>
      </p:sp>
      <p:sp>
        <p:nvSpPr>
          <p:cNvPr id="123" name="Rectangle 8"/>
          <p:cNvSpPr>
            <a:spLocks noChangeArrowheads="1"/>
          </p:cNvSpPr>
          <p:nvPr/>
        </p:nvSpPr>
        <p:spPr bwMode="auto">
          <a:xfrm rot="5400000">
            <a:off x="4350252" y="2256980"/>
            <a:ext cx="929109" cy="281272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24" name="Rectangle 8"/>
          <p:cNvSpPr>
            <a:spLocks noChangeArrowheads="1"/>
          </p:cNvSpPr>
          <p:nvPr/>
        </p:nvSpPr>
        <p:spPr bwMode="auto">
          <a:xfrm rot="5400000">
            <a:off x="3863893" y="2256980"/>
            <a:ext cx="929109" cy="281272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cxnSp>
        <p:nvCxnSpPr>
          <p:cNvPr id="125" name="Straight Connector 124"/>
          <p:cNvCxnSpPr/>
          <p:nvPr/>
        </p:nvCxnSpPr>
        <p:spPr>
          <a:xfrm>
            <a:off x="1820269" y="1561256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>
            <a:off x="1823444" y="3240197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>
            <a:off x="4340269" y="1558379"/>
            <a:ext cx="0" cy="168482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 flipH="1">
            <a:off x="4809919" y="1561256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flipH="1">
            <a:off x="4809919" y="3232862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H="1">
            <a:off x="4809919" y="1555204"/>
            <a:ext cx="0" cy="168482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Oval 130"/>
          <p:cNvSpPr/>
          <p:nvPr/>
        </p:nvSpPr>
        <p:spPr>
          <a:xfrm>
            <a:off x="4278373" y="1348170"/>
            <a:ext cx="121163" cy="119069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132" name="Oval 131"/>
          <p:cNvSpPr/>
          <p:nvPr/>
        </p:nvSpPr>
        <p:spPr>
          <a:xfrm>
            <a:off x="4749333" y="1345389"/>
            <a:ext cx="121163" cy="119069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cxnSp>
        <p:nvCxnSpPr>
          <p:cNvPr id="133" name="Straight Arrow Connector 132"/>
          <p:cNvCxnSpPr/>
          <p:nvPr/>
        </p:nvCxnSpPr>
        <p:spPr>
          <a:xfrm>
            <a:off x="1886945" y="1558248"/>
            <a:ext cx="20646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7098325" y="1560034"/>
            <a:ext cx="205200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>
            <a:off x="1818833" y="1716860"/>
            <a:ext cx="0" cy="137909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>
            <a:off x="7459039" y="1716860"/>
            <a:ext cx="0" cy="137909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8"/>
          <p:cNvSpPr>
            <a:spLocks noChangeArrowheads="1"/>
          </p:cNvSpPr>
          <p:nvPr/>
        </p:nvSpPr>
        <p:spPr bwMode="auto">
          <a:xfrm>
            <a:off x="2299015" y="1421617"/>
            <a:ext cx="763900" cy="28127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38" name="Rectangle 8"/>
          <p:cNvSpPr>
            <a:spLocks noChangeArrowheads="1"/>
          </p:cNvSpPr>
          <p:nvPr/>
        </p:nvSpPr>
        <p:spPr bwMode="auto">
          <a:xfrm>
            <a:off x="3273420" y="1421617"/>
            <a:ext cx="763900" cy="281272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39" name="Rectangle 8"/>
          <p:cNvSpPr>
            <a:spLocks noChangeArrowheads="1"/>
          </p:cNvSpPr>
          <p:nvPr/>
        </p:nvSpPr>
        <p:spPr bwMode="auto">
          <a:xfrm>
            <a:off x="5156706" y="1414811"/>
            <a:ext cx="763900" cy="281272"/>
          </a:xfrm>
          <a:prstGeom prst="rect">
            <a:avLst/>
          </a:prstGeom>
          <a:solidFill>
            <a:schemeClr val="tx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40" name="Rectangle 8"/>
          <p:cNvSpPr>
            <a:spLocks noChangeArrowheads="1"/>
          </p:cNvSpPr>
          <p:nvPr/>
        </p:nvSpPr>
        <p:spPr bwMode="auto">
          <a:xfrm>
            <a:off x="6131111" y="1414811"/>
            <a:ext cx="763900" cy="28127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graphicFrame>
        <p:nvGraphicFramePr>
          <p:cNvPr id="141" name="Object 140"/>
          <p:cNvGraphicFramePr>
            <a:graphicFrameLocks/>
          </p:cNvGraphicFramePr>
          <p:nvPr/>
        </p:nvGraphicFramePr>
        <p:xfrm>
          <a:off x="1419225" y="2157413"/>
          <a:ext cx="279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89" name="Equation" r:id="rId3" imgW="279360" imgH="380880" progId="Equation.DSMT4">
                  <p:embed/>
                </p:oleObj>
              </mc:Choice>
              <mc:Fallback>
                <p:oleObj name="Equation" r:id="rId3" imgW="279360" imgH="380880" progId="Equation.DSMT4">
                  <p:embed/>
                  <p:pic>
                    <p:nvPicPr>
                      <p:cNvPr id="141" name="Object 140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9225" y="2157413"/>
                        <a:ext cx="279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" name="Object 141"/>
          <p:cNvGraphicFramePr>
            <a:graphicFrameLocks/>
          </p:cNvGraphicFramePr>
          <p:nvPr/>
        </p:nvGraphicFramePr>
        <p:xfrm>
          <a:off x="1916113" y="1112838"/>
          <a:ext cx="203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0" name="Equation" r:id="rId5" imgW="203040" imgH="380880" progId="Equation.DSMT4">
                  <p:embed/>
                </p:oleObj>
              </mc:Choice>
              <mc:Fallback>
                <p:oleObj name="Equation" r:id="rId5" imgW="203040" imgH="380880" progId="Equation.DSMT4">
                  <p:embed/>
                  <p:pic>
                    <p:nvPicPr>
                      <p:cNvPr id="142" name="Object 141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6113" y="1112838"/>
                        <a:ext cx="203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" name="Object 142"/>
          <p:cNvGraphicFramePr>
            <a:graphicFrameLocks/>
          </p:cNvGraphicFramePr>
          <p:nvPr/>
        </p:nvGraphicFramePr>
        <p:xfrm>
          <a:off x="2509838" y="1009650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1" name="Equation" r:id="rId7" imgW="342720" imgH="380880" progId="Equation.DSMT4">
                  <p:embed/>
                </p:oleObj>
              </mc:Choice>
              <mc:Fallback>
                <p:oleObj name="Equation" r:id="rId7" imgW="342720" imgH="380880" progId="Equation.DSMT4">
                  <p:embed/>
                  <p:pic>
                    <p:nvPicPr>
                      <p:cNvPr id="143" name="Object 142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9838" y="1009650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6" name="Object 155"/>
          <p:cNvGraphicFramePr>
            <a:graphicFrameLocks/>
          </p:cNvGraphicFramePr>
          <p:nvPr/>
        </p:nvGraphicFramePr>
        <p:xfrm>
          <a:off x="3458143" y="1010200"/>
          <a:ext cx="419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2" name="Equation" r:id="rId9" imgW="419040" imgH="380880" progId="Equation.DSMT4">
                  <p:embed/>
                </p:oleObj>
              </mc:Choice>
              <mc:Fallback>
                <p:oleObj name="Equation" r:id="rId9" imgW="419040" imgH="380880" progId="Equation.DSMT4">
                  <p:embed/>
                  <p:pic>
                    <p:nvPicPr>
                      <p:cNvPr id="156" name="Object 15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8143" y="1010200"/>
                        <a:ext cx="4191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7" name="Object 156"/>
          <p:cNvGraphicFramePr>
            <a:graphicFrameLocks/>
          </p:cNvGraphicFramePr>
          <p:nvPr/>
        </p:nvGraphicFramePr>
        <p:xfrm>
          <a:off x="6342063" y="1009650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3" name="Equation" r:id="rId11" imgW="342720" imgH="380880" progId="Equation.DSMT4">
                  <p:embed/>
                </p:oleObj>
              </mc:Choice>
              <mc:Fallback>
                <p:oleObj name="Equation" r:id="rId11" imgW="342720" imgH="380880" progId="Equation.DSMT4">
                  <p:embed/>
                  <p:pic>
                    <p:nvPicPr>
                      <p:cNvPr id="157" name="Object 15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42063" y="1009650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8" name="Object 157"/>
          <p:cNvGraphicFramePr>
            <a:graphicFrameLocks/>
          </p:cNvGraphicFramePr>
          <p:nvPr/>
        </p:nvGraphicFramePr>
        <p:xfrm>
          <a:off x="5335588" y="1009650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4" name="Equation" r:id="rId13" imgW="406080" imgH="380880" progId="Equation.DSMT4">
                  <p:embed/>
                </p:oleObj>
              </mc:Choice>
              <mc:Fallback>
                <p:oleObj name="Equation" r:id="rId13" imgW="406080" imgH="380880" progId="Equation.DSMT4">
                  <p:embed/>
                  <p:pic>
                    <p:nvPicPr>
                      <p:cNvPr id="158" name="Object 157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1009650"/>
                        <a:ext cx="406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9" name="Object 158"/>
          <p:cNvGraphicFramePr>
            <a:graphicFrameLocks/>
          </p:cNvGraphicFramePr>
          <p:nvPr/>
        </p:nvGraphicFramePr>
        <p:xfrm>
          <a:off x="7010400" y="1106488"/>
          <a:ext cx="203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5" name="Equation" r:id="rId15" imgW="203040" imgH="380880" progId="Equation.DSMT4">
                  <p:embed/>
                </p:oleObj>
              </mc:Choice>
              <mc:Fallback>
                <p:oleObj name="Equation" r:id="rId15" imgW="203040" imgH="380880" progId="Equation.DSMT4">
                  <p:embed/>
                  <p:pic>
                    <p:nvPicPr>
                      <p:cNvPr id="159" name="Object 158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1106488"/>
                        <a:ext cx="203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0" name="Object 159"/>
          <p:cNvGraphicFramePr>
            <a:graphicFrameLocks/>
          </p:cNvGraphicFramePr>
          <p:nvPr/>
        </p:nvGraphicFramePr>
        <p:xfrm>
          <a:off x="3724893" y="2216556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6" name="Equation" r:id="rId17" imgW="406080" imgH="380880" progId="Equation.DSMT4">
                  <p:embed/>
                </p:oleObj>
              </mc:Choice>
              <mc:Fallback>
                <p:oleObj name="Equation" r:id="rId17" imgW="406080" imgH="380880" progId="Equation.DSMT4">
                  <p:embed/>
                  <p:pic>
                    <p:nvPicPr>
                      <p:cNvPr id="160" name="Object 159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4893" y="2216556"/>
                        <a:ext cx="406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" name="Object 160"/>
          <p:cNvGraphicFramePr>
            <a:graphicFrameLocks/>
          </p:cNvGraphicFramePr>
          <p:nvPr/>
        </p:nvGraphicFramePr>
        <p:xfrm>
          <a:off x="7558088" y="2157413"/>
          <a:ext cx="279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7" name="Equation" r:id="rId19" imgW="279360" imgH="380880" progId="Equation.DSMT4">
                  <p:embed/>
                </p:oleObj>
              </mc:Choice>
              <mc:Fallback>
                <p:oleObj name="Equation" r:id="rId19" imgW="279360" imgH="380880" progId="Equation.DSMT4">
                  <p:embed/>
                  <p:pic>
                    <p:nvPicPr>
                      <p:cNvPr id="161" name="Object 160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8088" y="2157413"/>
                        <a:ext cx="279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" name="Object 163"/>
          <p:cNvGraphicFramePr>
            <a:graphicFrameLocks/>
          </p:cNvGraphicFramePr>
          <p:nvPr/>
        </p:nvGraphicFramePr>
        <p:xfrm>
          <a:off x="5080000" y="2216150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8" name="Equation" r:id="rId21" imgW="393480" imgH="380880" progId="Equation.DSMT4">
                  <p:embed/>
                </p:oleObj>
              </mc:Choice>
              <mc:Fallback>
                <p:oleObj name="Equation" r:id="rId21" imgW="393480" imgH="380880" progId="Equation.DSMT4">
                  <p:embed/>
                  <p:pic>
                    <p:nvPicPr>
                      <p:cNvPr id="164" name="Object 163"/>
                      <p:cNvPicPr>
                        <a:picLocks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2216150"/>
                        <a:ext cx="393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" name="Object 88"/>
          <p:cNvGraphicFramePr>
            <a:graphicFrameLocks/>
          </p:cNvGraphicFramePr>
          <p:nvPr/>
        </p:nvGraphicFramePr>
        <p:xfrm>
          <a:off x="1789113" y="3754438"/>
          <a:ext cx="26543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99" name="Equation" r:id="rId23" imgW="2654280" imgH="1600200" progId="Equation.DSMT4">
                  <p:embed/>
                </p:oleObj>
              </mc:Choice>
              <mc:Fallback>
                <p:oleObj name="Equation" r:id="rId23" imgW="2654280" imgH="1600200" progId="Equation.DSMT4">
                  <p:embed/>
                  <p:pic>
                    <p:nvPicPr>
                      <p:cNvPr id="89" name="Object 88"/>
                      <p:cNvPicPr>
                        <a:picLocks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9113" y="3754438"/>
                        <a:ext cx="2654300" cy="1600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" name="Object 90"/>
          <p:cNvGraphicFramePr>
            <a:graphicFrameLocks/>
          </p:cNvGraphicFramePr>
          <p:nvPr/>
        </p:nvGraphicFramePr>
        <p:xfrm>
          <a:off x="1776413" y="5467350"/>
          <a:ext cx="49022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200" name="Equation" r:id="rId25" imgW="4902120" imgH="990360" progId="Equation.DSMT4">
                  <p:embed/>
                </p:oleObj>
              </mc:Choice>
              <mc:Fallback>
                <p:oleObj name="Equation" r:id="rId25" imgW="4902120" imgH="990360" progId="Equation.DSMT4">
                  <p:embed/>
                  <p:pic>
                    <p:nvPicPr>
                      <p:cNvPr id="91" name="Object 90"/>
                      <p:cNvPicPr>
                        <a:picLocks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6413" y="5467350"/>
                        <a:ext cx="4902200" cy="990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" name="Object 92"/>
          <p:cNvGraphicFramePr>
            <a:graphicFrameLocks/>
          </p:cNvGraphicFramePr>
          <p:nvPr/>
        </p:nvGraphicFramePr>
        <p:xfrm>
          <a:off x="5335588" y="4360379"/>
          <a:ext cx="171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201" name="Equation" r:id="rId27" imgW="1714320" imgH="380880" progId="Equation.DSMT4">
                  <p:embed/>
                </p:oleObj>
              </mc:Choice>
              <mc:Fallback>
                <p:oleObj name="Equation" r:id="rId27" imgW="1714320" imgH="380880" progId="Equation.DSMT4">
                  <p:embed/>
                  <p:pic>
                    <p:nvPicPr>
                      <p:cNvPr id="93" name="Object 92"/>
                      <p:cNvPicPr>
                        <a:picLocks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4360379"/>
                        <a:ext cx="171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" name="Object 93"/>
          <p:cNvGraphicFramePr>
            <a:graphicFrameLocks/>
          </p:cNvGraphicFramePr>
          <p:nvPr/>
        </p:nvGraphicFramePr>
        <p:xfrm>
          <a:off x="5335588" y="3906636"/>
          <a:ext cx="171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202" name="Equation" r:id="rId29" imgW="1714320" imgH="380880" progId="Equation.DSMT4">
                  <p:embed/>
                </p:oleObj>
              </mc:Choice>
              <mc:Fallback>
                <p:oleObj name="Equation" r:id="rId29" imgW="1714320" imgH="380880" progId="Equation.DSMT4">
                  <p:embed/>
                  <p:pic>
                    <p:nvPicPr>
                      <p:cNvPr id="94" name="Object 93"/>
                      <p:cNvPicPr>
                        <a:picLocks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3906636"/>
                        <a:ext cx="171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" name="Object 94"/>
          <p:cNvGraphicFramePr>
            <a:graphicFrameLocks/>
          </p:cNvGraphicFramePr>
          <p:nvPr/>
        </p:nvGraphicFramePr>
        <p:xfrm>
          <a:off x="5335588" y="4814122"/>
          <a:ext cx="2349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203" name="Equation" r:id="rId31" imgW="2349360" imgH="380880" progId="Equation.DSMT4">
                  <p:embed/>
                </p:oleObj>
              </mc:Choice>
              <mc:Fallback>
                <p:oleObj name="Equation" r:id="rId31" imgW="2349360" imgH="380880" progId="Equation.DSMT4">
                  <p:embed/>
                  <p:pic>
                    <p:nvPicPr>
                      <p:cNvPr id="95" name="Object 94"/>
                      <p:cNvPicPr>
                        <a:picLocks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4814122"/>
                        <a:ext cx="2349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6" name="Straight Connector 45"/>
          <p:cNvCxnSpPr/>
          <p:nvPr/>
        </p:nvCxnSpPr>
        <p:spPr>
          <a:xfrm flipH="1">
            <a:off x="7335920" y="1554388"/>
            <a:ext cx="0" cy="168482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5642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ight Arrow 15"/>
          <p:cNvSpPr/>
          <p:nvPr/>
        </p:nvSpPr>
        <p:spPr>
          <a:xfrm rot="5400000">
            <a:off x="-2244874" y="2413850"/>
            <a:ext cx="6650184" cy="1822485"/>
          </a:xfrm>
          <a:prstGeom prst="rightArrow">
            <a:avLst>
              <a:gd name="adj1" fmla="val 44178"/>
              <a:gd name="adj2" fmla="val 50000"/>
            </a:avLst>
          </a:prstGeom>
          <a:gradFill>
            <a:gsLst>
              <a:gs pos="100000">
                <a:schemeClr val="bg1"/>
              </a:gs>
              <a:gs pos="25000">
                <a:schemeClr val="accent1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295932" y="1927523"/>
            <a:ext cx="156857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grandeurs rapportées</a:t>
            </a:r>
          </a:p>
          <a:p>
            <a:pPr algn="ctr">
              <a:defRPr/>
            </a:pPr>
            <a:r>
              <a:rPr lang="fr-CH"/>
              <a:t>au primaire</a:t>
            </a:r>
            <a:endParaRPr lang="en-US"/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295932" y="972224"/>
            <a:ext cx="16321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alimentation sinusoïdale</a:t>
            </a:r>
            <a:endParaRPr lang="en-US"/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Equations de tension</a:t>
            </a:r>
          </a:p>
        </p:txBody>
      </p:sp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2294217" y="1954668"/>
          <a:ext cx="1384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44" name="Equation" r:id="rId4" imgW="1384200" imgH="812520" progId="Equation.DSMT4">
                  <p:embed/>
                </p:oleObj>
              </mc:Choice>
              <mc:Fallback>
                <p:oleObj name="Equation" r:id="rId4" imgW="1384200" imgH="81252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4217" y="1954668"/>
                        <a:ext cx="1384300" cy="812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/>
          </p:cNvGraphicFramePr>
          <p:nvPr/>
        </p:nvGraphicFramePr>
        <p:xfrm>
          <a:off x="2000250" y="808368"/>
          <a:ext cx="65151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45" name="Equation" r:id="rId6" imgW="6514920" imgH="965160" progId="Equation.DSMT4">
                  <p:embed/>
                </p:oleObj>
              </mc:Choice>
              <mc:Fallback>
                <p:oleObj name="Equation" r:id="rId6" imgW="6514920" imgH="965160" progId="Equation.DSMT4">
                  <p:embed/>
                  <p:pic>
                    <p:nvPicPr>
                      <p:cNvPr id="34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808368"/>
                        <a:ext cx="6515100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4972050" y="1941232"/>
          <a:ext cx="1295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46" name="Equation" r:id="rId8" imgW="1295280" imgH="380880" progId="Equation.DSMT4">
                  <p:embed/>
                </p:oleObj>
              </mc:Choice>
              <mc:Fallback>
                <p:oleObj name="Equation" r:id="rId8" imgW="129528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1941232"/>
                        <a:ext cx="1295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/>
          </p:cNvGraphicFramePr>
          <p:nvPr/>
        </p:nvGraphicFramePr>
        <p:xfrm>
          <a:off x="4972050" y="2383628"/>
          <a:ext cx="1092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47" name="Equation" r:id="rId10" imgW="1091880" imgH="380880" progId="Equation.DSMT4">
                  <p:embed/>
                </p:oleObj>
              </mc:Choice>
              <mc:Fallback>
                <p:oleObj name="Equation" r:id="rId10" imgW="1091880" imgH="380880" progId="Equation.DSMT4">
                  <p:embed/>
                  <p:pic>
                    <p:nvPicPr>
                      <p:cNvPr id="36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2383628"/>
                        <a:ext cx="1092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/>
          <p:cNvGraphicFramePr>
            <a:graphicFrameLocks/>
          </p:cNvGraphicFramePr>
          <p:nvPr/>
        </p:nvGraphicFramePr>
        <p:xfrm>
          <a:off x="2000250" y="2989593"/>
          <a:ext cx="60960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48" name="Equation" r:id="rId12" imgW="6095880" imgH="965160" progId="Equation.DSMT4">
                  <p:embed/>
                </p:oleObj>
              </mc:Choice>
              <mc:Fallback>
                <p:oleObj name="Equation" r:id="rId12" imgW="6095880" imgH="965160" progId="Equation.DSMT4">
                  <p:embed/>
                  <p:pic>
                    <p:nvPicPr>
                      <p:cNvPr id="37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2989593"/>
                        <a:ext cx="6096000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294217" y="4443924"/>
          <a:ext cx="1104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49" name="Equation" r:id="rId14" imgW="1104840" imgH="380880" progId="Equation.DSMT4">
                  <p:embed/>
                </p:oleObj>
              </mc:Choice>
              <mc:Fallback>
                <p:oleObj name="Equation" r:id="rId14" imgW="110484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4217" y="4443924"/>
                        <a:ext cx="1104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4972050" y="4056853"/>
          <a:ext cx="1536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50" name="Equation" r:id="rId16" imgW="1536480" imgH="380880" progId="Equation.DSMT4">
                  <p:embed/>
                </p:oleObj>
              </mc:Choice>
              <mc:Fallback>
                <p:oleObj name="Equation" r:id="rId16" imgW="1536480" imgH="38088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4056853"/>
                        <a:ext cx="1536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4972050" y="4451164"/>
          <a:ext cx="1447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51" name="Equation" r:id="rId18" imgW="1447560" imgH="380880" progId="Equation.DSMT4">
                  <p:embed/>
                </p:oleObj>
              </mc:Choice>
              <mc:Fallback>
                <p:oleObj name="Equation" r:id="rId18" imgW="1447560" imgH="38088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4451164"/>
                        <a:ext cx="14478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4972050" y="4845475"/>
          <a:ext cx="1524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52" name="Equation" r:id="rId20" imgW="1523880" imgH="380880" progId="Equation.DSMT4">
                  <p:embed/>
                </p:oleObj>
              </mc:Choice>
              <mc:Fallback>
                <p:oleObj name="Equation" r:id="rId20" imgW="15238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4845475"/>
                        <a:ext cx="1524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/>
          </p:cNvGraphicFramePr>
          <p:nvPr/>
        </p:nvGraphicFramePr>
        <p:xfrm>
          <a:off x="2000250" y="5361548"/>
          <a:ext cx="4610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53" name="Equation" r:id="rId22" imgW="4609800" imgH="1371600" progId="Equation.DSMT4">
                  <p:embed/>
                </p:oleObj>
              </mc:Choice>
              <mc:Fallback>
                <p:oleObj name="Equation" r:id="rId22" imgW="4609800" imgH="1371600" progId="Equation.DSMT4">
                  <p:embed/>
                  <p:pic>
                    <p:nvPicPr>
                      <p:cNvPr id="42" name="Object 41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5361548"/>
                        <a:ext cx="4610100" cy="137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Connector 12"/>
          <p:cNvCxnSpPr/>
          <p:nvPr/>
        </p:nvCxnSpPr>
        <p:spPr>
          <a:xfrm flipH="1">
            <a:off x="3850876" y="2327600"/>
            <a:ext cx="900000" cy="0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3850876" y="4641053"/>
            <a:ext cx="900000" cy="0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67553476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16200000">
            <a:off x="3659609" y="24630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1"/>
            <a:ext cx="0" cy="192007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68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69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0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1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4278313" y="242570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2" name="Equation" r:id="rId12" imgW="507960" imgH="380880" progId="Equation.DSMT4">
                  <p:embed/>
                </p:oleObj>
              </mc:Choice>
              <mc:Fallback>
                <p:oleObj name="Equation" r:id="rId12" imgW="50796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8313" y="242570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</a:t>
            </a:r>
          </a:p>
        </p:txBody>
      </p:sp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63713" y="4340226"/>
          <a:ext cx="4610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3" name="Equation" r:id="rId14" imgW="4609800" imgH="1371600" progId="Equation.DSMT4">
                  <p:embed/>
                </p:oleObj>
              </mc:Choice>
              <mc:Fallback>
                <p:oleObj name="Equation" r:id="rId14" imgW="4609800" imgH="137160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4340226"/>
                        <a:ext cx="4610100" cy="137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/>
          </p:cNvGraphicFramePr>
          <p:nvPr/>
        </p:nvGraphicFramePr>
        <p:xfrm>
          <a:off x="924982" y="2323043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4" name="Equation" r:id="rId16" imgW="355320" imgH="380880" progId="Equation.DSMT4">
                  <p:embed/>
                </p:oleObj>
              </mc:Choice>
              <mc:Fallback>
                <p:oleObj name="Equation" r:id="rId16" imgW="355320" imgH="380880" progId="Equation.DSMT4">
                  <p:embed/>
                  <p:pic>
                    <p:nvPicPr>
                      <p:cNvPr id="18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4982" y="2323043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" name="Straight Connector 18"/>
          <p:cNvCxnSpPr/>
          <p:nvPr/>
        </p:nvCxnSpPr>
        <p:spPr>
          <a:xfrm flipV="1">
            <a:off x="1336053" y="1762930"/>
            <a:ext cx="0" cy="1680817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142133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137001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5" name="Equation" r:id="rId18" imgW="279360" imgH="419040" progId="Equation.DSMT4">
                  <p:embed/>
                </p:oleObj>
              </mc:Choice>
              <mc:Fallback>
                <p:oleObj name="Equation" r:id="rId18" imgW="279360" imgH="41904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01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 rot="10800000" flipH="1">
            <a:off x="656271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651139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6" name="Equation" r:id="rId20" imgW="279360" imgH="419040" progId="Equation.DSMT4">
                  <p:embed/>
                </p:oleObj>
              </mc:Choice>
              <mc:Fallback>
                <p:oleObj name="Equation" r:id="rId20" imgW="279360" imgH="41904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39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4"/>
          <p:cNvSpPr/>
          <p:nvPr/>
        </p:nvSpPr>
        <p:spPr>
          <a:xfrm>
            <a:off x="3729311" y="2062416"/>
            <a:ext cx="1098004" cy="10475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ext Box 9"/>
          <p:cNvSpPr txBox="1">
            <a:spLocks noChangeArrowheads="1"/>
          </p:cNvSpPr>
          <p:nvPr/>
        </p:nvSpPr>
        <p:spPr bwMode="auto">
          <a:xfrm>
            <a:off x="4846749" y="2186385"/>
            <a:ext cx="20203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branche magnétisante</a:t>
            </a:r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 rot="5400000">
            <a:off x="3948700" y="1870927"/>
            <a:ext cx="16125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4076390" y="1749019"/>
          <a:ext cx="236537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77" name="Equation" r:id="rId22" imgW="304560" imgH="419040" progId="Equation.DSMT4">
                  <p:embed/>
                </p:oleObj>
              </mc:Choice>
              <mc:Fallback>
                <p:oleObj name="Equation" r:id="rId22" imgW="304560" imgH="41904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6390" y="1749019"/>
                        <a:ext cx="236537" cy="328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8790021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2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3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4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5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</a:t>
            </a:r>
          </a:p>
        </p:txBody>
      </p:sp>
      <p:graphicFrame>
        <p:nvGraphicFramePr>
          <p:cNvPr id="18" name="Object 17"/>
          <p:cNvGraphicFramePr>
            <a:graphicFrameLocks/>
          </p:cNvGraphicFramePr>
          <p:nvPr/>
        </p:nvGraphicFramePr>
        <p:xfrm>
          <a:off x="924982" y="2323043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6" name="Equation" r:id="rId12" imgW="355320" imgH="380880" progId="Equation.DSMT4">
                  <p:embed/>
                </p:oleObj>
              </mc:Choice>
              <mc:Fallback>
                <p:oleObj name="Equation" r:id="rId12" imgW="355320" imgH="380880" progId="Equation.DSMT4">
                  <p:embed/>
                  <p:pic>
                    <p:nvPicPr>
                      <p:cNvPr id="18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4982" y="2323043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" name="Straight Connector 18"/>
          <p:cNvCxnSpPr/>
          <p:nvPr/>
        </p:nvCxnSpPr>
        <p:spPr>
          <a:xfrm flipV="1">
            <a:off x="1336053" y="1762930"/>
            <a:ext cx="0" cy="1680817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142133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137001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7" name="Equation" r:id="rId14" imgW="279360" imgH="419040" progId="Equation.DSMT4">
                  <p:embed/>
                </p:oleObj>
              </mc:Choice>
              <mc:Fallback>
                <p:oleObj name="Equation" r:id="rId14" imgW="279360" imgH="41904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01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 rot="10800000" flipH="1">
            <a:off x="656271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651139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8" name="Equation" r:id="rId16" imgW="279360" imgH="419040" progId="Equation.DSMT4">
                  <p:embed/>
                </p:oleObj>
              </mc:Choice>
              <mc:Fallback>
                <p:oleObj name="Equation" r:id="rId16" imgW="279360" imgH="41904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39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21"/>
          <p:cNvSpPr>
            <a:spLocks noChangeShapeType="1"/>
          </p:cNvSpPr>
          <p:nvPr/>
        </p:nvSpPr>
        <p:spPr bwMode="auto">
          <a:xfrm>
            <a:off x="3789758" y="2113543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4" name="Line 26"/>
          <p:cNvSpPr>
            <a:spLocks noChangeShapeType="1"/>
          </p:cNvSpPr>
          <p:nvPr/>
        </p:nvSpPr>
        <p:spPr bwMode="auto">
          <a:xfrm flipV="1">
            <a:off x="3795014" y="2113543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Rectangle 17"/>
          <p:cNvSpPr>
            <a:spLocks noChangeArrowheads="1"/>
          </p:cNvSpPr>
          <p:nvPr/>
        </p:nvSpPr>
        <p:spPr bwMode="auto">
          <a:xfrm rot="16200000">
            <a:off x="3431168" y="2556446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18"/>
          <p:cNvSpPr>
            <a:spLocks noChangeArrowheads="1"/>
          </p:cNvSpPr>
          <p:nvPr/>
        </p:nvSpPr>
        <p:spPr bwMode="auto">
          <a:xfrm rot="16200000">
            <a:off x="3934405" y="2556445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>
            <a:off x="4050284" y="1658245"/>
            <a:ext cx="0" cy="45529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20"/>
          <p:cNvSpPr>
            <a:spLocks noChangeShapeType="1"/>
          </p:cNvSpPr>
          <p:nvPr/>
        </p:nvSpPr>
        <p:spPr bwMode="auto">
          <a:xfrm>
            <a:off x="4050284" y="3290671"/>
            <a:ext cx="0" cy="28003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22"/>
          <p:cNvSpPr>
            <a:spLocks noChangeShapeType="1"/>
          </p:cNvSpPr>
          <p:nvPr/>
        </p:nvSpPr>
        <p:spPr bwMode="auto">
          <a:xfrm>
            <a:off x="3789758" y="3303370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23"/>
          <p:cNvSpPr>
            <a:spLocks noChangeShapeType="1"/>
          </p:cNvSpPr>
          <p:nvPr/>
        </p:nvSpPr>
        <p:spPr bwMode="auto">
          <a:xfrm flipV="1">
            <a:off x="3795014" y="3087470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4" name="Line 24"/>
          <p:cNvSpPr>
            <a:spLocks noChangeShapeType="1"/>
          </p:cNvSpPr>
          <p:nvPr/>
        </p:nvSpPr>
        <p:spPr bwMode="auto">
          <a:xfrm flipV="1">
            <a:off x="4312714" y="3087470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Line 25"/>
          <p:cNvSpPr>
            <a:spLocks noChangeShapeType="1"/>
          </p:cNvSpPr>
          <p:nvPr/>
        </p:nvSpPr>
        <p:spPr bwMode="auto">
          <a:xfrm flipV="1">
            <a:off x="4312714" y="2113543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3121355" y="2515314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99" name="Equation" r:id="rId18" imgW="469800" imgH="380880" progId="Equation.DSMT4">
                  <p:embed/>
                </p:oleObj>
              </mc:Choice>
              <mc:Fallback>
                <p:oleObj name="Equation" r:id="rId18" imgW="46980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1355" y="2515314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4552060" y="2515846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00" name="Equation" r:id="rId20" imgW="507960" imgH="380880" progId="Equation.DSMT4">
                  <p:embed/>
                </p:oleObj>
              </mc:Choice>
              <mc:Fallback>
                <p:oleObj name="Equation" r:id="rId20" imgW="50796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2060" y="2515846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Text Box 9"/>
          <p:cNvSpPr txBox="1">
            <a:spLocks noChangeArrowheads="1"/>
          </p:cNvSpPr>
          <p:nvPr/>
        </p:nvSpPr>
        <p:spPr bwMode="auto">
          <a:xfrm>
            <a:off x="3048308" y="3693895"/>
            <a:ext cx="20203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branche magnétisante</a:t>
            </a: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3064779" y="2025646"/>
            <a:ext cx="2085944" cy="14050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52" name="Straight Arrow Connector 51"/>
          <p:cNvCxnSpPr/>
          <p:nvPr/>
        </p:nvCxnSpPr>
        <p:spPr>
          <a:xfrm rot="5400000">
            <a:off x="3971002" y="1818889"/>
            <a:ext cx="16125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4091258" y="1696981"/>
          <a:ext cx="236537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01" name="Equation" r:id="rId22" imgW="304560" imgH="419040" progId="Equation.DSMT4">
                  <p:embed/>
                </p:oleObj>
              </mc:Choice>
              <mc:Fallback>
                <p:oleObj name="Equation" r:id="rId22" imgW="304560" imgH="41904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1258" y="1696981"/>
                        <a:ext cx="236537" cy="328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33680632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Paramètres du schéma équivalent</a:t>
            </a:r>
          </a:p>
        </p:txBody>
      </p:sp>
      <p:sp>
        <p:nvSpPr>
          <p:cNvPr id="35" name="Line 10"/>
          <p:cNvSpPr>
            <a:spLocks noChangeShapeType="1"/>
          </p:cNvSpPr>
          <p:nvPr/>
        </p:nvSpPr>
        <p:spPr bwMode="auto">
          <a:xfrm>
            <a:off x="5886991" y="1584030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11"/>
          <p:cNvSpPr>
            <a:spLocks noChangeShapeType="1"/>
          </p:cNvSpPr>
          <p:nvPr/>
        </p:nvSpPr>
        <p:spPr bwMode="auto">
          <a:xfrm>
            <a:off x="343441" y="1588152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auto">
          <a:xfrm>
            <a:off x="702216" y="1445277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854741" y="1445277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3367629" y="1445277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Rectangle 15"/>
          <p:cNvSpPr>
            <a:spLocks noChangeArrowheads="1"/>
          </p:cNvSpPr>
          <p:nvPr/>
        </p:nvSpPr>
        <p:spPr bwMode="auto">
          <a:xfrm>
            <a:off x="4518566" y="1445277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Line 16"/>
          <p:cNvSpPr>
            <a:spLocks noChangeShapeType="1"/>
          </p:cNvSpPr>
          <p:nvPr/>
        </p:nvSpPr>
        <p:spPr bwMode="auto">
          <a:xfrm>
            <a:off x="341854" y="3517222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Rectangle 18"/>
          <p:cNvSpPr>
            <a:spLocks noChangeArrowheads="1"/>
          </p:cNvSpPr>
          <p:nvPr/>
        </p:nvSpPr>
        <p:spPr bwMode="auto">
          <a:xfrm rot="16200000">
            <a:off x="2672832" y="2391417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Line 20"/>
          <p:cNvSpPr>
            <a:spLocks noChangeShapeType="1"/>
          </p:cNvSpPr>
          <p:nvPr/>
        </p:nvSpPr>
        <p:spPr bwMode="auto">
          <a:xfrm>
            <a:off x="3037429" y="1600508"/>
            <a:ext cx="0" cy="19052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963360" y="1055997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02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360" y="1055997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/>
        </p:nvGraphicFramePr>
        <p:xfrm>
          <a:off x="1995235" y="1055997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03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5235" y="1055997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/>
          <p:cNvGraphicFramePr>
            <a:graphicFrameLocks/>
          </p:cNvGraphicFramePr>
          <p:nvPr/>
        </p:nvGraphicFramePr>
        <p:xfrm>
          <a:off x="3508155" y="1055997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04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54" name="Object 53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155" y="1055997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/>
          </p:cNvGraphicFramePr>
          <p:nvPr/>
        </p:nvGraphicFramePr>
        <p:xfrm>
          <a:off x="4634454" y="1056323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05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55" name="Object 5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4454" y="1056323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/>
          <p:cNvGraphicFramePr>
            <a:graphicFrameLocks/>
          </p:cNvGraphicFramePr>
          <p:nvPr/>
        </p:nvGraphicFramePr>
        <p:xfrm>
          <a:off x="3291784" y="235399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06" name="Equation" r:id="rId12" imgW="507960" imgH="380880" progId="Equation.DSMT4">
                  <p:embed/>
                </p:oleObj>
              </mc:Choice>
              <mc:Fallback>
                <p:oleObj name="Equation" r:id="rId12" imgW="507960" imgH="380880" progId="Equation.DSMT4">
                  <p:embed/>
                  <p:pic>
                    <p:nvPicPr>
                      <p:cNvPr id="57" name="Object 5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1784" y="235399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96"/>
          <p:cNvGraphicFramePr>
            <a:graphicFrameLocks/>
          </p:cNvGraphicFramePr>
          <p:nvPr/>
        </p:nvGraphicFramePr>
        <p:xfrm>
          <a:off x="6110665" y="1228455"/>
          <a:ext cx="29083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07" name="Equation" r:id="rId14" imgW="2908080" imgH="2514600" progId="Equation.DSMT4">
                  <p:embed/>
                </p:oleObj>
              </mc:Choice>
              <mc:Fallback>
                <p:oleObj name="Equation" r:id="rId14" imgW="2908080" imgH="2514600" progId="Equation.DSMT4">
                  <p:embed/>
                  <p:pic>
                    <p:nvPicPr>
                      <p:cNvPr id="7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0665" y="1228455"/>
                        <a:ext cx="29083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436113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46" name="Rectangle 30"/>
          <p:cNvSpPr>
            <a:spLocks noChangeArrowheads="1"/>
          </p:cNvSpPr>
          <p:nvPr/>
        </p:nvSpPr>
        <p:spPr bwMode="auto">
          <a:xfrm>
            <a:off x="3257308" y="2438185"/>
            <a:ext cx="2303462" cy="849995"/>
          </a:xfrm>
          <a:prstGeom prst="rect">
            <a:avLst/>
          </a:prstGeom>
          <a:noFill/>
          <a:ln w="19050">
            <a:solidFill>
              <a:srgbClr val="00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2047" name="Rectangle 31"/>
          <p:cNvSpPr>
            <a:spLocks noChangeArrowheads="1"/>
          </p:cNvSpPr>
          <p:nvPr/>
        </p:nvSpPr>
        <p:spPr bwMode="auto">
          <a:xfrm>
            <a:off x="619944" y="2430637"/>
            <a:ext cx="1081088" cy="863600"/>
          </a:xfrm>
          <a:prstGeom prst="rect">
            <a:avLst/>
          </a:prstGeom>
          <a:noFill/>
          <a:ln w="1905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2050" name="Freeform 34"/>
          <p:cNvSpPr>
            <a:spLocks/>
          </p:cNvSpPr>
          <p:nvPr/>
        </p:nvSpPr>
        <p:spPr bwMode="auto">
          <a:xfrm>
            <a:off x="2063744" y="3472870"/>
            <a:ext cx="2057408" cy="992436"/>
          </a:xfrm>
          <a:custGeom>
            <a:avLst/>
            <a:gdLst>
              <a:gd name="T0" fmla="*/ 0 w 1542"/>
              <a:gd name="T1" fmla="*/ 2147483647 h 916"/>
              <a:gd name="T2" fmla="*/ 2147483647 w 1542"/>
              <a:gd name="T3" fmla="*/ 2147483647 h 916"/>
              <a:gd name="T4" fmla="*/ 2147483647 w 1542"/>
              <a:gd name="T5" fmla="*/ 2147483647 h 916"/>
              <a:gd name="T6" fmla="*/ 2147483647 w 1542"/>
              <a:gd name="T7" fmla="*/ 0 h 916"/>
              <a:gd name="T8" fmla="*/ 0 w 1542"/>
              <a:gd name="T9" fmla="*/ 2147483647 h 9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42"/>
              <a:gd name="T16" fmla="*/ 0 h 916"/>
              <a:gd name="T17" fmla="*/ 1542 w 1542"/>
              <a:gd name="T18" fmla="*/ 916 h 9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42" h="916">
                <a:moveTo>
                  <a:pt x="0" y="916"/>
                </a:moveTo>
                <a:lnTo>
                  <a:pt x="1542" y="916"/>
                </a:lnTo>
                <a:lnTo>
                  <a:pt x="1531" y="2"/>
                </a:lnTo>
                <a:lnTo>
                  <a:pt x="4" y="0"/>
                </a:lnTo>
                <a:lnTo>
                  <a:pt x="0" y="916"/>
                </a:lnTo>
                <a:close/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2051" name="Text Box 35"/>
          <p:cNvSpPr txBox="1">
            <a:spLocks noChangeArrowheads="1"/>
          </p:cNvSpPr>
          <p:nvPr/>
        </p:nvSpPr>
        <p:spPr bwMode="auto">
          <a:xfrm>
            <a:off x="546378" y="1789515"/>
            <a:ext cx="12282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CH">
                <a:solidFill>
                  <a:srgbClr val="00B050"/>
                </a:solidFill>
              </a:rPr>
              <a:t>Mesure</a:t>
            </a:r>
          </a:p>
          <a:p>
            <a:pPr algn="ctr">
              <a:defRPr/>
            </a:pPr>
            <a:r>
              <a:rPr lang="fr-CH">
                <a:solidFill>
                  <a:srgbClr val="00B050"/>
                </a:solidFill>
              </a:rPr>
              <a:t>Ohmique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342052" name="Text Box 36"/>
          <p:cNvSpPr txBox="1">
            <a:spLocks noChangeArrowheads="1"/>
          </p:cNvSpPr>
          <p:nvPr/>
        </p:nvSpPr>
        <p:spPr bwMode="auto">
          <a:xfrm>
            <a:off x="1160488" y="3588671"/>
            <a:ext cx="88678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CH">
                <a:solidFill>
                  <a:srgbClr val="FF3300"/>
                </a:solidFill>
              </a:rPr>
              <a:t>Essai</a:t>
            </a:r>
          </a:p>
          <a:p>
            <a:pPr algn="ctr">
              <a:defRPr/>
            </a:pPr>
            <a:r>
              <a:rPr lang="fr-CH">
                <a:solidFill>
                  <a:srgbClr val="FF3300"/>
                </a:solidFill>
              </a:rPr>
              <a:t>à vide</a:t>
            </a:r>
            <a:endParaRPr lang="en-US">
              <a:solidFill>
                <a:srgbClr val="FF3300"/>
              </a:solidFill>
            </a:endParaRPr>
          </a:p>
        </p:txBody>
      </p:sp>
      <p:sp>
        <p:nvSpPr>
          <p:cNvPr id="342053" name="Text Box 37"/>
          <p:cNvSpPr txBox="1">
            <a:spLocks noChangeArrowheads="1"/>
          </p:cNvSpPr>
          <p:nvPr/>
        </p:nvSpPr>
        <p:spPr bwMode="auto">
          <a:xfrm>
            <a:off x="3099867" y="2054364"/>
            <a:ext cx="26183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>
                <a:solidFill>
                  <a:srgbClr val="0099FF"/>
                </a:solidFill>
              </a:rPr>
              <a:t>Essai en court-circuit</a:t>
            </a:r>
            <a:endParaRPr lang="en-US">
              <a:solidFill>
                <a:srgbClr val="0099FF"/>
              </a:solidFill>
            </a:endParaRP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Paramètres du schéma équivalent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7352" y="2481842"/>
            <a:ext cx="5545137" cy="2457084"/>
            <a:chOff x="1331913" y="1120449"/>
            <a:chExt cx="5545137" cy="2457084"/>
          </a:xfrm>
        </p:grpSpPr>
        <p:sp>
          <p:nvSpPr>
            <p:cNvPr id="35" name="Line 10"/>
            <p:cNvSpPr>
              <a:spLocks noChangeShapeType="1"/>
            </p:cNvSpPr>
            <p:nvPr/>
          </p:nvSpPr>
          <p:spPr bwMode="auto">
            <a:xfrm>
              <a:off x="6877050" y="1640733"/>
              <a:ext cx="0" cy="19368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6" name="Line 11"/>
            <p:cNvSpPr>
              <a:spLocks noChangeShapeType="1"/>
            </p:cNvSpPr>
            <p:nvPr/>
          </p:nvSpPr>
          <p:spPr bwMode="auto">
            <a:xfrm>
              <a:off x="1333500" y="1652604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" name="Rectangle 12"/>
            <p:cNvSpPr>
              <a:spLocks noChangeArrowheads="1"/>
            </p:cNvSpPr>
            <p:nvPr/>
          </p:nvSpPr>
          <p:spPr bwMode="auto">
            <a:xfrm>
              <a:off x="1692275" y="1509729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Rectangle 13"/>
            <p:cNvSpPr>
              <a:spLocks noChangeArrowheads="1"/>
            </p:cNvSpPr>
            <p:nvPr/>
          </p:nvSpPr>
          <p:spPr bwMode="auto">
            <a:xfrm>
              <a:off x="2844800" y="1509729"/>
              <a:ext cx="86518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Rectangle 14"/>
            <p:cNvSpPr>
              <a:spLocks noChangeArrowheads="1"/>
            </p:cNvSpPr>
            <p:nvPr/>
          </p:nvSpPr>
          <p:spPr bwMode="auto">
            <a:xfrm>
              <a:off x="4357688" y="1509729"/>
              <a:ext cx="865187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Rectangle 15"/>
            <p:cNvSpPr>
              <a:spLocks noChangeArrowheads="1"/>
            </p:cNvSpPr>
            <p:nvPr/>
          </p:nvSpPr>
          <p:spPr bwMode="auto">
            <a:xfrm>
              <a:off x="5508625" y="1509729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16"/>
            <p:cNvSpPr>
              <a:spLocks noChangeShapeType="1"/>
            </p:cNvSpPr>
            <p:nvPr/>
          </p:nvSpPr>
          <p:spPr bwMode="auto">
            <a:xfrm>
              <a:off x="1331913" y="3561569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2" name="Rectangle 17"/>
            <p:cNvSpPr>
              <a:spLocks noChangeArrowheads="1"/>
            </p:cNvSpPr>
            <p:nvPr/>
          </p:nvSpPr>
          <p:spPr bwMode="auto">
            <a:xfrm rot="16200000">
              <a:off x="3408372" y="2455870"/>
              <a:ext cx="744521" cy="28733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Rectangle 18"/>
            <p:cNvSpPr>
              <a:spLocks noChangeArrowheads="1"/>
            </p:cNvSpPr>
            <p:nvPr/>
          </p:nvSpPr>
          <p:spPr bwMode="auto">
            <a:xfrm rot="16200000">
              <a:off x="3911609" y="2455869"/>
              <a:ext cx="744520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Line 19"/>
            <p:cNvSpPr>
              <a:spLocks noChangeShapeType="1"/>
            </p:cNvSpPr>
            <p:nvPr/>
          </p:nvSpPr>
          <p:spPr bwMode="auto">
            <a:xfrm>
              <a:off x="4027488" y="1641492"/>
              <a:ext cx="0" cy="3603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5" name="Line 20"/>
            <p:cNvSpPr>
              <a:spLocks noChangeShapeType="1"/>
            </p:cNvSpPr>
            <p:nvPr/>
          </p:nvSpPr>
          <p:spPr bwMode="auto">
            <a:xfrm>
              <a:off x="4027488" y="3197528"/>
              <a:ext cx="0" cy="3603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6" name="Line 21"/>
            <p:cNvSpPr>
              <a:spLocks noChangeShapeType="1"/>
            </p:cNvSpPr>
            <p:nvPr/>
          </p:nvSpPr>
          <p:spPr bwMode="auto">
            <a:xfrm>
              <a:off x="3766962" y="2012967"/>
              <a:ext cx="530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7" name="Line 22"/>
            <p:cNvSpPr>
              <a:spLocks noChangeShapeType="1"/>
            </p:cNvSpPr>
            <p:nvPr/>
          </p:nvSpPr>
          <p:spPr bwMode="auto">
            <a:xfrm>
              <a:off x="3766962" y="3202794"/>
              <a:ext cx="530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8" name="Line 23"/>
            <p:cNvSpPr>
              <a:spLocks noChangeShapeType="1"/>
            </p:cNvSpPr>
            <p:nvPr/>
          </p:nvSpPr>
          <p:spPr bwMode="auto">
            <a:xfrm flipV="1">
              <a:off x="3779838" y="2986894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9" name="Line 24"/>
            <p:cNvSpPr>
              <a:spLocks noChangeShapeType="1"/>
            </p:cNvSpPr>
            <p:nvPr/>
          </p:nvSpPr>
          <p:spPr bwMode="auto">
            <a:xfrm flipV="1">
              <a:off x="4292097" y="2986894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0" name="Line 25"/>
            <p:cNvSpPr>
              <a:spLocks noChangeShapeType="1"/>
            </p:cNvSpPr>
            <p:nvPr/>
          </p:nvSpPr>
          <p:spPr bwMode="auto">
            <a:xfrm flipV="1">
              <a:off x="4292097" y="2012967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1" name="Line 26"/>
            <p:cNvSpPr>
              <a:spLocks noChangeShapeType="1"/>
            </p:cNvSpPr>
            <p:nvPr/>
          </p:nvSpPr>
          <p:spPr bwMode="auto">
            <a:xfrm flipV="1">
              <a:off x="3779838" y="2012967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953419" y="1120449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661" name="Equation" r:id="rId4" imgW="342720" imgH="380880" progId="Equation.DSMT4">
                    <p:embed/>
                  </p:oleObj>
                </mc:Choice>
                <mc:Fallback>
                  <p:oleObj name="Equation" r:id="rId4" imgW="3427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3419" y="1120449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" name="Object 52"/>
            <p:cNvGraphicFramePr>
              <a:graphicFrameLocks/>
            </p:cNvGraphicFramePr>
            <p:nvPr/>
          </p:nvGraphicFramePr>
          <p:xfrm>
            <a:off x="2985294" y="1120449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662" name="Equation" r:id="rId6" imgW="583920" imgH="380880" progId="Equation.DSMT4">
                    <p:embed/>
                  </p:oleObj>
                </mc:Choice>
                <mc:Fallback>
                  <p:oleObj name="Equation" r:id="rId6" imgW="583920" imgH="380880" progId="Equation.DSMT4">
                    <p:embed/>
                    <p:pic>
                      <p:nvPicPr>
                        <p:cNvPr id="53" name="Object 5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5294" y="1120449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4" name="Object 53"/>
            <p:cNvGraphicFramePr>
              <a:graphicFrameLocks/>
            </p:cNvGraphicFramePr>
            <p:nvPr/>
          </p:nvGraphicFramePr>
          <p:xfrm>
            <a:off x="4498214" y="1120449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663" name="Equation" r:id="rId8" imgW="583920" imgH="380880" progId="Equation.DSMT4">
                    <p:embed/>
                  </p:oleObj>
                </mc:Choice>
                <mc:Fallback>
                  <p:oleObj name="Equation" r:id="rId8" imgW="583920" imgH="380880" progId="Equation.DSMT4">
                    <p:embed/>
                    <p:pic>
                      <p:nvPicPr>
                        <p:cNvPr id="54" name="Object 5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8214" y="1120449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5" name="Object 54"/>
            <p:cNvGraphicFramePr>
              <a:graphicFrameLocks/>
            </p:cNvGraphicFramePr>
            <p:nvPr/>
          </p:nvGraphicFramePr>
          <p:xfrm>
            <a:off x="5624513" y="1120775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664" name="Equation" r:id="rId10" imgW="634680" imgH="380880" progId="Equation.DSMT4">
                    <p:embed/>
                  </p:oleObj>
                </mc:Choice>
                <mc:Fallback>
                  <p:oleObj name="Equation" r:id="rId10" imgW="634680" imgH="380880" progId="Equation.DSMT4">
                    <p:embed/>
                    <p:pic>
                      <p:nvPicPr>
                        <p:cNvPr id="55" name="Object 5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24513" y="1120775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6" name="Object 55"/>
            <p:cNvGraphicFramePr>
              <a:graphicFrameLocks/>
            </p:cNvGraphicFramePr>
            <p:nvPr/>
          </p:nvGraphicFramePr>
          <p:xfrm>
            <a:off x="3099594" y="2418633"/>
            <a:ext cx="469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665" name="Equation" r:id="rId12" imgW="469800" imgH="380880" progId="Equation.DSMT4">
                    <p:embed/>
                  </p:oleObj>
                </mc:Choice>
                <mc:Fallback>
                  <p:oleObj name="Equation" r:id="rId12" imgW="469800" imgH="380880" progId="Equation.DSMT4">
                    <p:embed/>
                    <p:pic>
                      <p:nvPicPr>
                        <p:cNvPr id="56" name="Object 5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9594" y="2418633"/>
                          <a:ext cx="469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" name="Object 56"/>
            <p:cNvGraphicFramePr>
              <a:graphicFrameLocks/>
            </p:cNvGraphicFramePr>
            <p:nvPr/>
          </p:nvGraphicFramePr>
          <p:xfrm>
            <a:off x="4530561" y="2418445"/>
            <a:ext cx="508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666" name="Equation" r:id="rId14" imgW="507960" imgH="380880" progId="Equation.DSMT4">
                    <p:embed/>
                  </p:oleObj>
                </mc:Choice>
                <mc:Fallback>
                  <p:oleObj name="Equation" r:id="rId14" imgW="507960" imgH="380880" progId="Equation.DSMT4">
                    <p:embed/>
                    <p:pic>
                      <p:nvPicPr>
                        <p:cNvPr id="57" name="Object 5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30561" y="2418445"/>
                          <a:ext cx="508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1" name="Object 96"/>
          <p:cNvGraphicFramePr>
            <a:graphicFrameLocks/>
          </p:cNvGraphicFramePr>
          <p:nvPr/>
        </p:nvGraphicFramePr>
        <p:xfrm>
          <a:off x="6126163" y="2654300"/>
          <a:ext cx="29083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667" name="Equation" r:id="rId16" imgW="2908080" imgH="2514600" progId="Equation.DSMT4">
                  <p:embed/>
                </p:oleObj>
              </mc:Choice>
              <mc:Fallback>
                <p:oleObj name="Equation" r:id="rId16" imgW="2908080" imgH="2514600" progId="Equation.DSMT4">
                  <p:embed/>
                  <p:pic>
                    <p:nvPicPr>
                      <p:cNvPr id="7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6163" y="2654300"/>
                        <a:ext cx="29083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264385" y="1206185"/>
            <a:ext cx="64307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/>
              <a:t>Les paramètres se déterminent par différents essais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273691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4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2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4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4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42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46" grpId="0" animBg="1"/>
      <p:bldP spid="342047" grpId="0" animBg="1"/>
      <p:bldP spid="342050" grpId="0" animBg="1"/>
      <p:bldP spid="342051" grpId="0"/>
      <p:bldP spid="342052" grpId="0"/>
      <p:bldP spid="342053" grpId="0"/>
      <p:bldP spid="7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Détermination des paramètres</a:t>
            </a: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Essai à vide</a:t>
            </a:r>
            <a:endParaRPr lang="en-US"/>
          </a:p>
        </p:txBody>
      </p:sp>
      <p:grpSp>
        <p:nvGrpSpPr>
          <p:cNvPr id="36" name="Group 35"/>
          <p:cNvGrpSpPr/>
          <p:nvPr/>
        </p:nvGrpSpPr>
        <p:grpSpPr>
          <a:xfrm>
            <a:off x="676275" y="1226433"/>
            <a:ext cx="3032125" cy="1741851"/>
            <a:chOff x="346075" y="1802207"/>
            <a:chExt cx="3032125" cy="1741851"/>
          </a:xfrm>
        </p:grpSpPr>
        <p:sp>
          <p:nvSpPr>
            <p:cNvPr id="5" name="Rectangle 8"/>
            <p:cNvSpPr>
              <a:spLocks noChangeArrowheads="1"/>
            </p:cNvSpPr>
            <p:nvPr/>
          </p:nvSpPr>
          <p:spPr bwMode="auto">
            <a:xfrm rot="5400000">
              <a:off x="2552707" y="2845231"/>
              <a:ext cx="504000" cy="219687"/>
            </a:xfrm>
            <a:prstGeom prst="rect">
              <a:avLst/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688216" y="2237281"/>
              <a:ext cx="1968244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690696" y="3544058"/>
              <a:ext cx="1968244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656998" y="2230476"/>
              <a:ext cx="0" cy="32400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653198" y="3321050"/>
              <a:ext cx="0" cy="21600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740294" y="2237281"/>
              <a:ext cx="161259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687095" y="2354257"/>
              <a:ext cx="0" cy="107714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8"/>
            <p:cNvSpPr>
              <a:spLocks noChangeArrowheads="1"/>
            </p:cNvSpPr>
            <p:nvPr/>
          </p:nvSpPr>
          <p:spPr bwMode="auto">
            <a:xfrm>
              <a:off x="1062141" y="2123658"/>
              <a:ext cx="596643" cy="219687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17" name="Rectangle 8"/>
            <p:cNvSpPr>
              <a:spLocks noChangeArrowheads="1"/>
            </p:cNvSpPr>
            <p:nvPr/>
          </p:nvSpPr>
          <p:spPr bwMode="auto">
            <a:xfrm>
              <a:off x="1823199" y="2123658"/>
              <a:ext cx="596643" cy="219687"/>
            </a:xfrm>
            <a:prstGeom prst="rect">
              <a:avLst/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/>
            </a:p>
          </p:txBody>
        </p:sp>
        <p:graphicFrame>
          <p:nvGraphicFramePr>
            <p:cNvPr id="20" name="Object 19"/>
            <p:cNvGraphicFramePr>
              <a:graphicFrameLocks/>
            </p:cNvGraphicFramePr>
            <p:nvPr/>
          </p:nvGraphicFramePr>
          <p:xfrm>
            <a:off x="346075" y="2697798"/>
            <a:ext cx="276225" cy="298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4957" name="Equation" r:id="rId4" imgW="355320" imgH="380880" progId="Equation.DSMT4">
                    <p:embed/>
                  </p:oleObj>
                </mc:Choice>
                <mc:Fallback>
                  <p:oleObj name="Equation" r:id="rId4" imgW="355320" imgH="380880" progId="Equation.DSMT4">
                    <p:embed/>
                    <p:pic>
                      <p:nvPicPr>
                        <p:cNvPr id="20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6075" y="2697798"/>
                          <a:ext cx="276225" cy="2984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20"/>
            <p:cNvGraphicFramePr>
              <a:graphicFrameLocks/>
            </p:cNvGraphicFramePr>
            <p:nvPr/>
          </p:nvGraphicFramePr>
          <p:xfrm>
            <a:off x="723900" y="1867535"/>
            <a:ext cx="236538" cy="327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4958" name="Equation" r:id="rId6" imgW="304560" imgH="419040" progId="Equation.DSMT4">
                    <p:embed/>
                  </p:oleObj>
                </mc:Choice>
                <mc:Fallback>
                  <p:oleObj name="Equation" r:id="rId6" imgW="304560" imgH="419040" progId="Equation.DSMT4">
                    <p:embed/>
                    <p:pic>
                      <p:nvPicPr>
                        <p:cNvPr id="21" name="Object 2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3900" y="1867535"/>
                          <a:ext cx="236538" cy="32702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Object 21"/>
            <p:cNvGraphicFramePr>
              <a:graphicFrameLocks/>
            </p:cNvGraphicFramePr>
            <p:nvPr/>
          </p:nvGraphicFramePr>
          <p:xfrm>
            <a:off x="1227138" y="1802448"/>
            <a:ext cx="266700" cy="2968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4959" name="Equation" r:id="rId8" imgW="342720" imgH="380880" progId="Equation.DSMT4">
                    <p:embed/>
                  </p:oleObj>
                </mc:Choice>
                <mc:Fallback>
                  <p:oleObj name="Equation" r:id="rId8" imgW="342720" imgH="380880" progId="Equation.DSMT4">
                    <p:embed/>
                    <p:pic>
                      <p:nvPicPr>
                        <p:cNvPr id="22" name="Object 2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27138" y="1802448"/>
                          <a:ext cx="266700" cy="29686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" name="Object 22"/>
            <p:cNvGraphicFramePr>
              <a:graphicFrameLocks/>
            </p:cNvGraphicFramePr>
            <p:nvPr/>
          </p:nvGraphicFramePr>
          <p:xfrm>
            <a:off x="1907692" y="1802207"/>
            <a:ext cx="446370" cy="2975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4960" name="Equation" r:id="rId10" imgW="571320" imgH="380880" progId="Equation.DSMT4">
                    <p:embed/>
                  </p:oleObj>
                </mc:Choice>
                <mc:Fallback>
                  <p:oleObj name="Equation" r:id="rId10" imgW="571320" imgH="380880" progId="Equation.DSMT4">
                    <p:embed/>
                    <p:pic>
                      <p:nvPicPr>
                        <p:cNvPr id="23" name="Object 2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07692" y="1802207"/>
                          <a:ext cx="446370" cy="2975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Object 26"/>
            <p:cNvGraphicFramePr>
              <a:graphicFrameLocks/>
            </p:cNvGraphicFramePr>
            <p:nvPr/>
          </p:nvGraphicFramePr>
          <p:xfrm>
            <a:off x="2990850" y="2813182"/>
            <a:ext cx="387350" cy="298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4961" name="Equation" r:id="rId12" imgW="495000" imgH="380880" progId="Equation.DSMT4">
                    <p:embed/>
                  </p:oleObj>
                </mc:Choice>
                <mc:Fallback>
                  <p:oleObj name="Equation" r:id="rId12" imgW="495000" imgH="380880" progId="Equation.DSMT4">
                    <p:embed/>
                    <p:pic>
                      <p:nvPicPr>
                        <p:cNvPr id="27" name="Object 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90850" y="2813182"/>
                          <a:ext cx="387350" cy="2984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" name="Object 46"/>
            <p:cNvGraphicFramePr>
              <a:graphicFrameLocks/>
            </p:cNvGraphicFramePr>
            <p:nvPr/>
          </p:nvGraphicFramePr>
          <p:xfrm>
            <a:off x="1901652" y="2806643"/>
            <a:ext cx="366713" cy="2968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4962" name="Equation" r:id="rId14" imgW="469800" imgH="380880" progId="Equation.DSMT4">
                    <p:embed/>
                  </p:oleObj>
                </mc:Choice>
                <mc:Fallback>
                  <p:oleObj name="Equation" r:id="rId14" imgW="469800" imgH="380880" progId="Equation.DSMT4">
                    <p:embed/>
                    <p:pic>
                      <p:nvPicPr>
                        <p:cNvPr id="47" name="Object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01652" y="2806643"/>
                          <a:ext cx="366713" cy="29686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66" name="Straight Connector 65"/>
            <p:cNvCxnSpPr/>
            <p:nvPr/>
          </p:nvCxnSpPr>
          <p:spPr>
            <a:xfrm>
              <a:off x="2489324" y="2554476"/>
              <a:ext cx="0" cy="766574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8"/>
            <p:cNvSpPr>
              <a:spLocks noChangeArrowheads="1"/>
            </p:cNvSpPr>
            <p:nvPr/>
          </p:nvSpPr>
          <p:spPr bwMode="auto">
            <a:xfrm rot="5400000">
              <a:off x="2237324" y="2845231"/>
              <a:ext cx="504000" cy="2196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200"/>
            </a:p>
          </p:txBody>
        </p:sp>
        <p:cxnSp>
          <p:nvCxnSpPr>
            <p:cNvPr id="67" name="Straight Connector 66"/>
            <p:cNvCxnSpPr/>
            <p:nvPr/>
          </p:nvCxnSpPr>
          <p:spPr>
            <a:xfrm>
              <a:off x="2803773" y="2554476"/>
              <a:ext cx="0" cy="766574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V="1">
              <a:off x="2482974" y="2557252"/>
              <a:ext cx="324000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V="1">
              <a:off x="2478599" y="3321050"/>
              <a:ext cx="324000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6" name="Text Box 9"/>
          <p:cNvSpPr txBox="1">
            <a:spLocks noChangeArrowheads="1"/>
          </p:cNvSpPr>
          <p:nvPr/>
        </p:nvSpPr>
        <p:spPr bwMode="auto">
          <a:xfrm>
            <a:off x="3984874" y="1440252"/>
            <a:ext cx="42566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93675" indent="-193675">
              <a:buFont typeface="Arial" panose="020B0604020202020204" pitchFamily="34" charset="0"/>
              <a:buChar char="•"/>
              <a:tabLst>
                <a:tab pos="625475" algn="l"/>
              </a:tabLst>
              <a:defRPr/>
            </a:pPr>
            <a:r>
              <a:rPr lang="fr-CH" sz="1600"/>
              <a:t>P</a:t>
            </a:r>
            <a:r>
              <a:rPr lang="fr-CH" sz="1600" baseline="-25000"/>
              <a:t>0</a:t>
            </a:r>
            <a:r>
              <a:rPr lang="fr-CH" sz="1600"/>
              <a:t> 	= la puissance active totale</a:t>
            </a:r>
          </a:p>
          <a:p>
            <a:pPr marL="193675" indent="-193675">
              <a:buFont typeface="Arial" panose="020B0604020202020204" pitchFamily="34" charset="0"/>
              <a:buChar char="•"/>
              <a:tabLst>
                <a:tab pos="625475" algn="l"/>
              </a:tabLst>
              <a:defRPr/>
            </a:pPr>
            <a:r>
              <a:rPr lang="fr-CH" sz="1600"/>
              <a:t>U</a:t>
            </a:r>
            <a:r>
              <a:rPr lang="fr-CH" sz="1600" baseline="-25000"/>
              <a:t>s</a:t>
            </a:r>
            <a:r>
              <a:rPr lang="fr-CH" sz="1600"/>
              <a:t> 	= la tension stator de phase</a:t>
            </a:r>
          </a:p>
          <a:p>
            <a:pPr marL="193675" indent="-193675">
              <a:buFont typeface="Arial" panose="020B0604020202020204" pitchFamily="34" charset="0"/>
              <a:buChar char="•"/>
              <a:tabLst>
                <a:tab pos="625475" algn="l"/>
              </a:tabLst>
              <a:defRPr/>
            </a:pPr>
            <a:r>
              <a:rPr lang="fr-CH" sz="1600"/>
              <a:t>I</a:t>
            </a:r>
            <a:r>
              <a:rPr lang="fr-CH" sz="1600" baseline="-25000"/>
              <a:t>0</a:t>
            </a:r>
            <a:r>
              <a:rPr lang="fr-CH" sz="1600"/>
              <a:t> 	= le courant stator de phase</a:t>
            </a:r>
          </a:p>
        </p:txBody>
      </p:sp>
      <p:graphicFrame>
        <p:nvGraphicFramePr>
          <p:cNvPr id="98" name="Object 97"/>
          <p:cNvGraphicFramePr>
            <a:graphicFrameLocks/>
          </p:cNvGraphicFramePr>
          <p:nvPr/>
        </p:nvGraphicFramePr>
        <p:xfrm>
          <a:off x="1014991" y="3484594"/>
          <a:ext cx="3751263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63" name="Equation" r:id="rId16" imgW="4787640" imgH="812520" progId="Equation.DSMT4">
                  <p:embed/>
                </p:oleObj>
              </mc:Choice>
              <mc:Fallback>
                <p:oleObj name="Equation" r:id="rId16" imgW="4787640" imgH="812520" progId="Equation.DSMT4">
                  <p:embed/>
                  <p:pic>
                    <p:nvPicPr>
                      <p:cNvPr id="98" name="Object 97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991" y="3484594"/>
                        <a:ext cx="3751263" cy="636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1014991" y="4295675"/>
          <a:ext cx="2916237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64" name="Equation" r:id="rId18" imgW="3720960" imgH="838080" progId="Equation.DSMT4">
                  <p:embed/>
                </p:oleObj>
              </mc:Choice>
              <mc:Fallback>
                <p:oleObj name="Equation" r:id="rId18" imgW="3720960" imgH="8380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991" y="4295675"/>
                        <a:ext cx="2916237" cy="657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1014991" y="5127394"/>
          <a:ext cx="3155950" cy="159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65" name="Equation" r:id="rId20" imgW="4025880" imgH="2031840" progId="Equation.DSMT4">
                  <p:embed/>
                </p:oleObj>
              </mc:Choice>
              <mc:Fallback>
                <p:oleObj name="Equation" r:id="rId20" imgW="4025880" imgH="203184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991" y="5127394"/>
                        <a:ext cx="3155950" cy="1593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49"/>
          <p:cNvGraphicFramePr>
            <a:graphicFrameLocks/>
          </p:cNvGraphicFramePr>
          <p:nvPr/>
        </p:nvGraphicFramePr>
        <p:xfrm>
          <a:off x="5788025" y="3483006"/>
          <a:ext cx="896938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66" name="Equation" r:id="rId22" imgW="1143000" imgH="812520" progId="Equation.DSMT4">
                  <p:embed/>
                </p:oleObj>
              </mc:Choice>
              <mc:Fallback>
                <p:oleObj name="Equation" r:id="rId22" imgW="1143000" imgH="812520" progId="Equation.DSMT4">
                  <p:embed/>
                  <p:pic>
                    <p:nvPicPr>
                      <p:cNvPr id="5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8025" y="3483006"/>
                        <a:ext cx="896938" cy="638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5788025" y="4313232"/>
          <a:ext cx="1466850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67" name="Equation" r:id="rId24" imgW="1866600" imgH="812520" progId="Equation.DSMT4">
                  <p:embed/>
                </p:oleObj>
              </mc:Choice>
              <mc:Fallback>
                <p:oleObj name="Equation" r:id="rId24" imgW="1866600" imgH="81252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8025" y="4313232"/>
                        <a:ext cx="1466850" cy="638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/>
        </p:nvGraphicFramePr>
        <p:xfrm>
          <a:off x="5788025" y="5733973"/>
          <a:ext cx="1508125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68" name="Equation" r:id="rId26" imgW="1917360" imgH="990360" progId="Equation.DSMT4">
                  <p:embed/>
                </p:oleObj>
              </mc:Choice>
              <mc:Fallback>
                <p:oleObj name="Equation" r:id="rId26" imgW="1917360" imgH="99036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8025" y="5733973"/>
                        <a:ext cx="1508125" cy="777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4" name="Straight Arrow Connector 53"/>
          <p:cNvCxnSpPr/>
          <p:nvPr/>
        </p:nvCxnSpPr>
        <p:spPr>
          <a:xfrm>
            <a:off x="5208248" y="2968284"/>
            <a:ext cx="0" cy="3889716"/>
          </a:xfrm>
          <a:prstGeom prst="straightConnector1">
            <a:avLst/>
          </a:prstGeom>
          <a:ln w="254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6" name="Object 55"/>
          <p:cNvGraphicFramePr>
            <a:graphicFrameLocks/>
          </p:cNvGraphicFramePr>
          <p:nvPr/>
        </p:nvGraphicFramePr>
        <p:xfrm>
          <a:off x="5788025" y="5143458"/>
          <a:ext cx="2384425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969" name="Equation" r:id="rId28" imgW="3035160" imgH="507960" progId="Equation.DSMT4">
                  <p:embed/>
                </p:oleObj>
              </mc:Choice>
              <mc:Fallback>
                <p:oleObj name="Equation" r:id="rId28" imgW="3035160" imgH="507960" progId="Equation.DSMT4">
                  <p:embed/>
                  <p:pic>
                    <p:nvPicPr>
                      <p:cNvPr id="56" name="Object 55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8025" y="5143458"/>
                        <a:ext cx="2384425" cy="398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8AE1E54-A97F-4A32-B0E9-0BF713592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22105529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Détermination des paramètres</a:t>
            </a: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Essai à vide</a:t>
            </a:r>
            <a:endParaRPr lang="en-US"/>
          </a:p>
        </p:txBody>
      </p:sp>
      <p:graphicFrame>
        <p:nvGraphicFramePr>
          <p:cNvPr id="98" name="Object 97"/>
          <p:cNvGraphicFramePr>
            <a:graphicFrameLocks/>
          </p:cNvGraphicFramePr>
          <p:nvPr/>
        </p:nvGraphicFramePr>
        <p:xfrm>
          <a:off x="893022" y="1249222"/>
          <a:ext cx="1681163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07" name="Equation" r:id="rId4" imgW="2145960" imgH="419040" progId="Equation.DSMT4">
                  <p:embed/>
                </p:oleObj>
              </mc:Choice>
              <mc:Fallback>
                <p:oleObj name="Equation" r:id="rId4" imgW="2145960" imgH="419040" progId="Equation.DSMT4">
                  <p:embed/>
                  <p:pic>
                    <p:nvPicPr>
                      <p:cNvPr id="98" name="Object 97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022" y="1249222"/>
                        <a:ext cx="1681163" cy="328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893022" y="1759938"/>
          <a:ext cx="1146175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08" name="Equation" r:id="rId6" imgW="1460160" imgH="457200" progId="Equation.DSMT4">
                  <p:embed/>
                </p:oleObj>
              </mc:Choice>
              <mc:Fallback>
                <p:oleObj name="Equation" r:id="rId6" imgW="1460160" imgH="45720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022" y="1759938"/>
                        <a:ext cx="1146175" cy="3587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734066" y="2743738"/>
            <a:ext cx="5045951" cy="3825762"/>
            <a:chOff x="734066" y="2743738"/>
            <a:chExt cx="5045951" cy="3825762"/>
          </a:xfrm>
        </p:grpSpPr>
        <p:sp>
          <p:nvSpPr>
            <p:cNvPr id="63" name="TextBox 62"/>
            <p:cNvSpPr txBox="1"/>
            <p:nvPr/>
          </p:nvSpPr>
          <p:spPr>
            <a:xfrm>
              <a:off x="734066" y="6208701"/>
              <a:ext cx="2984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400">
                  <a:ea typeface="Verdana" panose="020B0604030504040204" pitchFamily="34" charset="0"/>
                  <a:cs typeface="Verdana" panose="020B0604030504040204" pitchFamily="34" charset="0"/>
                </a:rPr>
                <a:t>0</a:t>
              </a:r>
              <a:endParaRPr lang="fr-CH" sz="14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aphicFrame>
          <p:nvGraphicFramePr>
            <p:cNvPr id="74" name="Object 73"/>
            <p:cNvGraphicFramePr>
              <a:graphicFrameLocks noChangeAspect="1"/>
            </p:cNvGraphicFramePr>
            <p:nvPr/>
          </p:nvGraphicFramePr>
          <p:xfrm>
            <a:off x="5475217" y="6239300"/>
            <a:ext cx="3048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09" name="Equation" r:id="rId8" imgW="304560" imgH="330120" progId="Equation.DSMT4">
                    <p:embed/>
                  </p:oleObj>
                </mc:Choice>
                <mc:Fallback>
                  <p:oleObj name="Equation" r:id="rId8" imgW="304560" imgH="330120" progId="Equation.DSMT4">
                    <p:embed/>
                    <p:pic>
                      <p:nvPicPr>
                        <p:cNvPr id="74" name="Object 73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5475217" y="6239300"/>
                          <a:ext cx="3048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5" name="Object 74"/>
            <p:cNvGraphicFramePr>
              <a:graphicFrameLocks noChangeAspect="1"/>
            </p:cNvGraphicFramePr>
            <p:nvPr/>
          </p:nvGraphicFramePr>
          <p:xfrm>
            <a:off x="3573742" y="6234956"/>
            <a:ext cx="2921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0" name="Equation" r:id="rId10" imgW="291960" imgH="330120" progId="Equation.DSMT4">
                    <p:embed/>
                  </p:oleObj>
                </mc:Choice>
                <mc:Fallback>
                  <p:oleObj name="Equation" r:id="rId10" imgW="291960" imgH="330120" progId="Equation.DSMT4">
                    <p:embed/>
                    <p:pic>
                      <p:nvPicPr>
                        <p:cNvPr id="75" name="Object 74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3573742" y="6234956"/>
                          <a:ext cx="292100" cy="330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6" name="Object 75"/>
            <p:cNvGraphicFramePr>
              <a:graphicFrameLocks noChangeAspect="1"/>
            </p:cNvGraphicFramePr>
            <p:nvPr/>
          </p:nvGraphicFramePr>
          <p:xfrm>
            <a:off x="934471" y="2785182"/>
            <a:ext cx="660400" cy="317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1" name="Equation" r:id="rId12" imgW="660240" imgH="317160" progId="Equation.DSMT4">
                    <p:embed/>
                  </p:oleObj>
                </mc:Choice>
                <mc:Fallback>
                  <p:oleObj name="Equation" r:id="rId12" imgW="660240" imgH="317160" progId="Equation.DSMT4">
                    <p:embed/>
                    <p:pic>
                      <p:nvPicPr>
                        <p:cNvPr id="76" name="Object 75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934471" y="2785182"/>
                          <a:ext cx="660400" cy="317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4" name="Group 3"/>
            <p:cNvGrpSpPr/>
            <p:nvPr/>
          </p:nvGrpSpPr>
          <p:grpSpPr>
            <a:xfrm>
              <a:off x="873745" y="2743738"/>
              <a:ext cx="4753872" cy="3469720"/>
              <a:chOff x="1909175" y="3732964"/>
              <a:chExt cx="2583904" cy="1885920"/>
            </a:xfrm>
          </p:grpSpPr>
          <p:cxnSp>
            <p:nvCxnSpPr>
              <p:cNvPr id="61" name="Straight Arrow Connector 60"/>
              <p:cNvCxnSpPr/>
              <p:nvPr/>
            </p:nvCxnSpPr>
            <p:spPr>
              <a:xfrm flipV="1">
                <a:off x="1912032" y="3732964"/>
                <a:ext cx="0" cy="188592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Arrow Connector 61"/>
              <p:cNvCxnSpPr/>
              <p:nvPr/>
            </p:nvCxnSpPr>
            <p:spPr>
              <a:xfrm flipV="1">
                <a:off x="1909175" y="5618884"/>
                <a:ext cx="2583904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Arrow Connector 63"/>
              <p:cNvCxnSpPr/>
              <p:nvPr/>
            </p:nvCxnSpPr>
            <p:spPr>
              <a:xfrm flipV="1">
                <a:off x="1912032" y="4957100"/>
                <a:ext cx="234000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Arrow Connector 64"/>
              <p:cNvCxnSpPr/>
              <p:nvPr/>
            </p:nvCxnSpPr>
            <p:spPr>
              <a:xfrm>
                <a:off x="3398592" y="4333411"/>
                <a:ext cx="0" cy="128390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prstDash val="dash"/>
                <a:headEnd type="oval" w="sm" len="sm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Arrow Connector 69"/>
              <p:cNvCxnSpPr/>
              <p:nvPr/>
            </p:nvCxnSpPr>
            <p:spPr>
              <a:xfrm flipV="1">
                <a:off x="1919653" y="4027460"/>
                <a:ext cx="2186940" cy="92964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Arrow Connector 71"/>
              <p:cNvCxnSpPr/>
              <p:nvPr/>
            </p:nvCxnSpPr>
            <p:spPr>
              <a:xfrm flipV="1">
                <a:off x="2142697" y="4327411"/>
                <a:ext cx="1260707" cy="535912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prstDash val="soli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Freeform 72"/>
              <p:cNvSpPr/>
              <p:nvPr/>
            </p:nvSpPr>
            <p:spPr>
              <a:xfrm>
                <a:off x="3401377" y="3945990"/>
                <a:ext cx="723899" cy="383382"/>
              </a:xfrm>
              <a:custGeom>
                <a:avLst/>
                <a:gdLst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2" fmla="*/ 728662 w 728662"/>
                  <a:gd name="connsiteY2" fmla="*/ 0 h 371475"/>
                  <a:gd name="connsiteX0" fmla="*/ 0 w 782637"/>
                  <a:gd name="connsiteY0" fmla="*/ 397205 h 397205"/>
                  <a:gd name="connsiteX1" fmla="*/ 728662 w 782637"/>
                  <a:gd name="connsiteY1" fmla="*/ 25730 h 397205"/>
                  <a:gd name="connsiteX2" fmla="*/ 728662 w 782637"/>
                  <a:gd name="connsiteY2" fmla="*/ 32873 h 397205"/>
                  <a:gd name="connsiteX0" fmla="*/ 0 w 806541"/>
                  <a:gd name="connsiteY0" fmla="*/ 408156 h 408156"/>
                  <a:gd name="connsiteX1" fmla="*/ 728662 w 806541"/>
                  <a:gd name="connsiteY1" fmla="*/ 36681 h 408156"/>
                  <a:gd name="connsiteX2" fmla="*/ 785812 w 806541"/>
                  <a:gd name="connsiteY2" fmla="*/ 15249 h 408156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897085"/>
                  <a:gd name="connsiteY0" fmla="*/ 413504 h 413504"/>
                  <a:gd name="connsiteX1" fmla="*/ 728662 w 897085"/>
                  <a:gd name="connsiteY1" fmla="*/ 42029 h 413504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728662 w 728662"/>
                  <a:gd name="connsiteY1" fmla="*/ 0 h 371475"/>
                  <a:gd name="connsiteX0" fmla="*/ 0 w 728662"/>
                  <a:gd name="connsiteY0" fmla="*/ 371475 h 371475"/>
                  <a:gd name="connsiteX1" fmla="*/ 369093 w 728662"/>
                  <a:gd name="connsiteY1" fmla="*/ 188118 h 371475"/>
                  <a:gd name="connsiteX2" fmla="*/ 728662 w 728662"/>
                  <a:gd name="connsiteY2" fmla="*/ 0 h 371475"/>
                  <a:gd name="connsiteX0" fmla="*/ 0 w 728662"/>
                  <a:gd name="connsiteY0" fmla="*/ 371475 h 371475"/>
                  <a:gd name="connsiteX1" fmla="*/ 369093 w 728662"/>
                  <a:gd name="connsiteY1" fmla="*/ 188118 h 371475"/>
                  <a:gd name="connsiteX2" fmla="*/ 728662 w 728662"/>
                  <a:gd name="connsiteY2" fmla="*/ 0 h 371475"/>
                  <a:gd name="connsiteX0" fmla="*/ 0 w 728662"/>
                  <a:gd name="connsiteY0" fmla="*/ 371475 h 371475"/>
                  <a:gd name="connsiteX1" fmla="*/ 369093 w 728662"/>
                  <a:gd name="connsiteY1" fmla="*/ 188118 h 371475"/>
                  <a:gd name="connsiteX2" fmla="*/ 728662 w 728662"/>
                  <a:gd name="connsiteY2" fmla="*/ 0 h 371475"/>
                  <a:gd name="connsiteX0" fmla="*/ 0 w 728662"/>
                  <a:gd name="connsiteY0" fmla="*/ 371475 h 371475"/>
                  <a:gd name="connsiteX1" fmla="*/ 369093 w 728662"/>
                  <a:gd name="connsiteY1" fmla="*/ 188118 h 371475"/>
                  <a:gd name="connsiteX2" fmla="*/ 728662 w 728662"/>
                  <a:gd name="connsiteY2" fmla="*/ 0 h 371475"/>
                  <a:gd name="connsiteX0" fmla="*/ 0 w 723899"/>
                  <a:gd name="connsiteY0" fmla="*/ 383382 h 383382"/>
                  <a:gd name="connsiteX1" fmla="*/ 369093 w 723899"/>
                  <a:gd name="connsiteY1" fmla="*/ 200025 h 383382"/>
                  <a:gd name="connsiteX2" fmla="*/ 723899 w 723899"/>
                  <a:gd name="connsiteY2" fmla="*/ 0 h 383382"/>
                  <a:gd name="connsiteX0" fmla="*/ 0 w 723899"/>
                  <a:gd name="connsiteY0" fmla="*/ 383382 h 383382"/>
                  <a:gd name="connsiteX1" fmla="*/ 369093 w 723899"/>
                  <a:gd name="connsiteY1" fmla="*/ 200025 h 383382"/>
                  <a:gd name="connsiteX2" fmla="*/ 723899 w 723899"/>
                  <a:gd name="connsiteY2" fmla="*/ 0 h 383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23899" h="383382">
                    <a:moveTo>
                      <a:pt x="0" y="383382"/>
                    </a:moveTo>
                    <a:cubicBezTo>
                      <a:pt x="123031" y="322263"/>
                      <a:pt x="248443" y="263922"/>
                      <a:pt x="369093" y="200025"/>
                    </a:cubicBezTo>
                    <a:cubicBezTo>
                      <a:pt x="489743" y="136128"/>
                      <a:pt x="592137" y="86519"/>
                      <a:pt x="723899" y="0"/>
                    </a:cubicBez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7" name="Right Brace 76"/>
              <p:cNvSpPr/>
              <p:nvPr/>
            </p:nvSpPr>
            <p:spPr>
              <a:xfrm>
                <a:off x="3422299" y="4957100"/>
                <a:ext cx="202446" cy="659844"/>
              </a:xfrm>
              <a:prstGeom prst="rightBrace">
                <a:avLst>
                  <a:gd name="adj1" fmla="val 41402"/>
                  <a:gd name="adj2" fmla="val 5000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78" name="Right Brace 77"/>
              <p:cNvSpPr/>
              <p:nvPr/>
            </p:nvSpPr>
            <p:spPr>
              <a:xfrm>
                <a:off x="3422299" y="4327410"/>
                <a:ext cx="202446" cy="628719"/>
              </a:xfrm>
              <a:prstGeom prst="rightBrace">
                <a:avLst>
                  <a:gd name="adj1" fmla="val 41402"/>
                  <a:gd name="adj2" fmla="val 5000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graphicFrame>
          <p:nvGraphicFramePr>
            <p:cNvPr id="79" name="Object 78"/>
            <p:cNvGraphicFramePr>
              <a:graphicFrameLocks noChangeAspect="1"/>
            </p:cNvGraphicFramePr>
            <p:nvPr/>
          </p:nvGraphicFramePr>
          <p:xfrm>
            <a:off x="4190999" y="5483821"/>
            <a:ext cx="381000" cy="29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2" name="Equation" r:id="rId14" imgW="380880" imgH="291960" progId="Equation.DSMT4">
                    <p:embed/>
                  </p:oleObj>
                </mc:Choice>
                <mc:Fallback>
                  <p:oleObj name="Equation" r:id="rId14" imgW="380880" imgH="291960" progId="Equation.DSMT4">
                    <p:embed/>
                    <p:pic>
                      <p:nvPicPr>
                        <p:cNvPr id="79" name="Object 78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4190999" y="5483821"/>
                          <a:ext cx="381000" cy="29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0" name="Object 79"/>
            <p:cNvGraphicFramePr>
              <a:graphicFrameLocks noChangeAspect="1"/>
            </p:cNvGraphicFramePr>
            <p:nvPr/>
          </p:nvGraphicFramePr>
          <p:xfrm>
            <a:off x="4190999" y="4297146"/>
            <a:ext cx="304800" cy="29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3" name="Equation" r:id="rId16" imgW="304560" imgH="291960" progId="Equation.DSMT4">
                    <p:embed/>
                  </p:oleObj>
                </mc:Choice>
                <mc:Fallback>
                  <p:oleObj name="Equation" r:id="rId16" imgW="304560" imgH="291960" progId="Equation.DSMT4">
                    <p:embed/>
                    <p:pic>
                      <p:nvPicPr>
                        <p:cNvPr id="80" name="Object 79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4190999" y="4297146"/>
                          <a:ext cx="304800" cy="29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" name="Group 1"/>
          <p:cNvGrpSpPr/>
          <p:nvPr/>
        </p:nvGrpSpPr>
        <p:grpSpPr>
          <a:xfrm>
            <a:off x="5749004" y="764092"/>
            <a:ext cx="3035299" cy="2467256"/>
            <a:chOff x="5480050" y="760132"/>
            <a:chExt cx="3035299" cy="2467256"/>
          </a:xfrm>
        </p:grpSpPr>
        <p:cxnSp>
          <p:nvCxnSpPr>
            <p:cNvPr id="82" name="Straight Arrow Connector 81"/>
            <p:cNvCxnSpPr/>
            <p:nvPr/>
          </p:nvCxnSpPr>
          <p:spPr>
            <a:xfrm flipV="1">
              <a:off x="5795818" y="988520"/>
              <a:ext cx="0" cy="188592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/>
            <p:cNvCxnSpPr/>
            <p:nvPr/>
          </p:nvCxnSpPr>
          <p:spPr>
            <a:xfrm flipV="1">
              <a:off x="5792961" y="2874440"/>
              <a:ext cx="2583904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Box 83"/>
            <p:cNvSpPr txBox="1"/>
            <p:nvPr/>
          </p:nvSpPr>
          <p:spPr>
            <a:xfrm>
              <a:off x="5640228" y="2836340"/>
              <a:ext cx="2984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400">
                  <a:ea typeface="Verdana" panose="020B0604030504040204" pitchFamily="34" charset="0"/>
                  <a:cs typeface="Verdana" panose="020B0604030504040204" pitchFamily="34" charset="0"/>
                </a:rPr>
                <a:t>0</a:t>
              </a:r>
              <a:endParaRPr lang="fr-CH" sz="14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85" name="Straight Arrow Connector 84"/>
            <p:cNvCxnSpPr/>
            <p:nvPr/>
          </p:nvCxnSpPr>
          <p:spPr>
            <a:xfrm>
              <a:off x="7282378" y="2145411"/>
              <a:ext cx="0" cy="732219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headEnd type="none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/>
            <p:cNvCxnSpPr/>
            <p:nvPr/>
          </p:nvCxnSpPr>
          <p:spPr>
            <a:xfrm flipV="1">
              <a:off x="5803439" y="1931088"/>
              <a:ext cx="2186940" cy="92964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/>
            <p:cNvCxnSpPr/>
            <p:nvPr/>
          </p:nvCxnSpPr>
          <p:spPr>
            <a:xfrm flipV="1">
              <a:off x="6072810" y="2353589"/>
              <a:ext cx="903056" cy="387756"/>
            </a:xfrm>
            <a:prstGeom prst="straightConnector1">
              <a:avLst/>
            </a:prstGeom>
            <a:ln w="19050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Freeform 87"/>
            <p:cNvSpPr/>
            <p:nvPr/>
          </p:nvSpPr>
          <p:spPr>
            <a:xfrm>
              <a:off x="6975866" y="1088344"/>
              <a:ext cx="829627" cy="1262387"/>
            </a:xfrm>
            <a:custGeom>
              <a:avLst/>
              <a:gdLst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2" fmla="*/ 728662 w 728662"/>
                <a:gd name="connsiteY2" fmla="*/ 0 h 371475"/>
                <a:gd name="connsiteX0" fmla="*/ 0 w 782637"/>
                <a:gd name="connsiteY0" fmla="*/ 397205 h 397205"/>
                <a:gd name="connsiteX1" fmla="*/ 728662 w 782637"/>
                <a:gd name="connsiteY1" fmla="*/ 25730 h 397205"/>
                <a:gd name="connsiteX2" fmla="*/ 728662 w 782637"/>
                <a:gd name="connsiteY2" fmla="*/ 32873 h 397205"/>
                <a:gd name="connsiteX0" fmla="*/ 0 w 806541"/>
                <a:gd name="connsiteY0" fmla="*/ 408156 h 408156"/>
                <a:gd name="connsiteX1" fmla="*/ 728662 w 806541"/>
                <a:gd name="connsiteY1" fmla="*/ 36681 h 408156"/>
                <a:gd name="connsiteX2" fmla="*/ 785812 w 806541"/>
                <a:gd name="connsiteY2" fmla="*/ 15249 h 408156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897085"/>
                <a:gd name="connsiteY0" fmla="*/ 413504 h 413504"/>
                <a:gd name="connsiteX1" fmla="*/ 728662 w 897085"/>
                <a:gd name="connsiteY1" fmla="*/ 42029 h 413504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728662 w 728662"/>
                <a:gd name="connsiteY1" fmla="*/ 0 h 371475"/>
                <a:gd name="connsiteX0" fmla="*/ 0 w 728662"/>
                <a:gd name="connsiteY0" fmla="*/ 371475 h 371475"/>
                <a:gd name="connsiteX1" fmla="*/ 369093 w 728662"/>
                <a:gd name="connsiteY1" fmla="*/ 188118 h 371475"/>
                <a:gd name="connsiteX2" fmla="*/ 728662 w 728662"/>
                <a:gd name="connsiteY2" fmla="*/ 0 h 371475"/>
                <a:gd name="connsiteX0" fmla="*/ 0 w 728662"/>
                <a:gd name="connsiteY0" fmla="*/ 371475 h 371475"/>
                <a:gd name="connsiteX1" fmla="*/ 369093 w 728662"/>
                <a:gd name="connsiteY1" fmla="*/ 188118 h 371475"/>
                <a:gd name="connsiteX2" fmla="*/ 728662 w 728662"/>
                <a:gd name="connsiteY2" fmla="*/ 0 h 371475"/>
                <a:gd name="connsiteX0" fmla="*/ 0 w 728662"/>
                <a:gd name="connsiteY0" fmla="*/ 371475 h 371475"/>
                <a:gd name="connsiteX1" fmla="*/ 369093 w 728662"/>
                <a:gd name="connsiteY1" fmla="*/ 188118 h 371475"/>
                <a:gd name="connsiteX2" fmla="*/ 728662 w 728662"/>
                <a:gd name="connsiteY2" fmla="*/ 0 h 371475"/>
                <a:gd name="connsiteX0" fmla="*/ 0 w 728662"/>
                <a:gd name="connsiteY0" fmla="*/ 371475 h 371475"/>
                <a:gd name="connsiteX1" fmla="*/ 369093 w 728662"/>
                <a:gd name="connsiteY1" fmla="*/ 188118 h 371475"/>
                <a:gd name="connsiteX2" fmla="*/ 728662 w 728662"/>
                <a:gd name="connsiteY2" fmla="*/ 0 h 371475"/>
                <a:gd name="connsiteX0" fmla="*/ 0 w 723899"/>
                <a:gd name="connsiteY0" fmla="*/ 383382 h 383382"/>
                <a:gd name="connsiteX1" fmla="*/ 369093 w 723899"/>
                <a:gd name="connsiteY1" fmla="*/ 200025 h 383382"/>
                <a:gd name="connsiteX2" fmla="*/ 723899 w 723899"/>
                <a:gd name="connsiteY2" fmla="*/ 0 h 383382"/>
                <a:gd name="connsiteX0" fmla="*/ 0 w 723899"/>
                <a:gd name="connsiteY0" fmla="*/ 383382 h 383382"/>
                <a:gd name="connsiteX1" fmla="*/ 369093 w 723899"/>
                <a:gd name="connsiteY1" fmla="*/ 200025 h 383382"/>
                <a:gd name="connsiteX2" fmla="*/ 723899 w 723899"/>
                <a:gd name="connsiteY2" fmla="*/ 0 h 383382"/>
                <a:gd name="connsiteX0" fmla="*/ 0 w 890587"/>
                <a:gd name="connsiteY0" fmla="*/ 1578769 h 1578769"/>
                <a:gd name="connsiteX1" fmla="*/ 369093 w 890587"/>
                <a:gd name="connsiteY1" fmla="*/ 1395412 h 1578769"/>
                <a:gd name="connsiteX2" fmla="*/ 890587 w 890587"/>
                <a:gd name="connsiteY2" fmla="*/ 0 h 1578769"/>
                <a:gd name="connsiteX0" fmla="*/ 0 w 890587"/>
                <a:gd name="connsiteY0" fmla="*/ 1578769 h 1578769"/>
                <a:gd name="connsiteX1" fmla="*/ 369093 w 890587"/>
                <a:gd name="connsiteY1" fmla="*/ 1395412 h 1578769"/>
                <a:gd name="connsiteX2" fmla="*/ 890587 w 890587"/>
                <a:gd name="connsiteY2" fmla="*/ 0 h 1578769"/>
                <a:gd name="connsiteX0" fmla="*/ 0 w 890587"/>
                <a:gd name="connsiteY0" fmla="*/ 1578769 h 1578769"/>
                <a:gd name="connsiteX1" fmla="*/ 497680 w 890587"/>
                <a:gd name="connsiteY1" fmla="*/ 1143000 h 1578769"/>
                <a:gd name="connsiteX2" fmla="*/ 890587 w 890587"/>
                <a:gd name="connsiteY2" fmla="*/ 0 h 1578769"/>
                <a:gd name="connsiteX0" fmla="*/ 0 w 890587"/>
                <a:gd name="connsiteY0" fmla="*/ 1578769 h 1578769"/>
                <a:gd name="connsiteX1" fmla="*/ 497680 w 890587"/>
                <a:gd name="connsiteY1" fmla="*/ 1143000 h 1578769"/>
                <a:gd name="connsiteX2" fmla="*/ 890587 w 890587"/>
                <a:gd name="connsiteY2" fmla="*/ 0 h 1578769"/>
                <a:gd name="connsiteX0" fmla="*/ 0 w 890587"/>
                <a:gd name="connsiteY0" fmla="*/ 1578769 h 1578769"/>
                <a:gd name="connsiteX1" fmla="*/ 452436 w 890587"/>
                <a:gd name="connsiteY1" fmla="*/ 1200150 h 1578769"/>
                <a:gd name="connsiteX2" fmla="*/ 890587 w 890587"/>
                <a:gd name="connsiteY2" fmla="*/ 0 h 1578769"/>
                <a:gd name="connsiteX0" fmla="*/ 0 w 890587"/>
                <a:gd name="connsiteY0" fmla="*/ 1578769 h 1578769"/>
                <a:gd name="connsiteX1" fmla="*/ 452436 w 890587"/>
                <a:gd name="connsiteY1" fmla="*/ 1200150 h 1578769"/>
                <a:gd name="connsiteX2" fmla="*/ 890587 w 890587"/>
                <a:gd name="connsiteY2" fmla="*/ 0 h 1578769"/>
                <a:gd name="connsiteX0" fmla="*/ 0 w 829627"/>
                <a:gd name="connsiteY0" fmla="*/ 1303404 h 1303404"/>
                <a:gd name="connsiteX1" fmla="*/ 452436 w 829627"/>
                <a:gd name="connsiteY1" fmla="*/ 924785 h 1303404"/>
                <a:gd name="connsiteX2" fmla="*/ 829627 w 829627"/>
                <a:gd name="connsiteY2" fmla="*/ 0 h 1303404"/>
                <a:gd name="connsiteX0" fmla="*/ 0 w 829627"/>
                <a:gd name="connsiteY0" fmla="*/ 1303404 h 1303404"/>
                <a:gd name="connsiteX1" fmla="*/ 498156 w 829627"/>
                <a:gd name="connsiteY1" fmla="*/ 853977 h 1303404"/>
                <a:gd name="connsiteX2" fmla="*/ 829627 w 829627"/>
                <a:gd name="connsiteY2" fmla="*/ 0 h 1303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29627" h="1303404">
                  <a:moveTo>
                    <a:pt x="0" y="1303404"/>
                  </a:moveTo>
                  <a:cubicBezTo>
                    <a:pt x="123031" y="1242285"/>
                    <a:pt x="359885" y="1071211"/>
                    <a:pt x="498156" y="853977"/>
                  </a:cubicBezTo>
                  <a:cubicBezTo>
                    <a:pt x="636427" y="636743"/>
                    <a:pt x="816928" y="186531"/>
                    <a:pt x="829627" y="0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aphicFrame>
          <p:nvGraphicFramePr>
            <p:cNvPr id="89" name="Object 88"/>
            <p:cNvGraphicFramePr>
              <a:graphicFrameLocks noChangeAspect="1"/>
            </p:cNvGraphicFramePr>
            <p:nvPr/>
          </p:nvGraphicFramePr>
          <p:xfrm>
            <a:off x="7181850" y="2935288"/>
            <a:ext cx="304800" cy="29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4" name="Equation" r:id="rId18" imgW="304560" imgH="291960" progId="Equation.DSMT4">
                    <p:embed/>
                  </p:oleObj>
                </mc:Choice>
                <mc:Fallback>
                  <p:oleObj name="Equation" r:id="rId18" imgW="304560" imgH="291960" progId="Equation.DSMT4">
                    <p:embed/>
                    <p:pic>
                      <p:nvPicPr>
                        <p:cNvPr id="89" name="Object 88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7181850" y="2935288"/>
                          <a:ext cx="304800" cy="29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" name="Object 89"/>
            <p:cNvGraphicFramePr>
              <a:graphicFrameLocks noChangeAspect="1"/>
            </p:cNvGraphicFramePr>
            <p:nvPr/>
          </p:nvGraphicFramePr>
          <p:xfrm>
            <a:off x="8235949" y="2918762"/>
            <a:ext cx="279400" cy="29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5" name="Equation" r:id="rId20" imgW="279360" imgH="291960" progId="Equation.DSMT4">
                    <p:embed/>
                  </p:oleObj>
                </mc:Choice>
                <mc:Fallback>
                  <p:oleObj name="Equation" r:id="rId20" imgW="279360" imgH="291960" progId="Equation.DSMT4">
                    <p:embed/>
                    <p:pic>
                      <p:nvPicPr>
                        <p:cNvPr id="90" name="Object 89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8235949" y="2918762"/>
                          <a:ext cx="279400" cy="29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1" name="Object 90"/>
            <p:cNvGraphicFramePr>
              <a:graphicFrameLocks noChangeAspect="1"/>
            </p:cNvGraphicFramePr>
            <p:nvPr/>
          </p:nvGraphicFramePr>
          <p:xfrm>
            <a:off x="5811403" y="760132"/>
            <a:ext cx="190500" cy="29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6" name="Equation" r:id="rId22" imgW="190440" imgH="291960" progId="Equation.DSMT4">
                    <p:embed/>
                  </p:oleObj>
                </mc:Choice>
                <mc:Fallback>
                  <p:oleObj name="Equation" r:id="rId22" imgW="190440" imgH="291960" progId="Equation.DSMT4">
                    <p:embed/>
                    <p:pic>
                      <p:nvPicPr>
                        <p:cNvPr id="91" name="Object 90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5811403" y="760132"/>
                          <a:ext cx="190500" cy="29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" name="Object 91"/>
            <p:cNvGraphicFramePr>
              <a:graphicFrameLocks noChangeAspect="1"/>
            </p:cNvGraphicFramePr>
            <p:nvPr/>
          </p:nvGraphicFramePr>
          <p:xfrm>
            <a:off x="5480050" y="1958975"/>
            <a:ext cx="279400" cy="29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17" name="Equation" r:id="rId24" imgW="279360" imgH="291960" progId="Equation.DSMT4">
                    <p:embed/>
                  </p:oleObj>
                </mc:Choice>
                <mc:Fallback>
                  <p:oleObj name="Equation" r:id="rId24" imgW="279360" imgH="291960" progId="Equation.DSMT4">
                    <p:embed/>
                    <p:pic>
                      <p:nvPicPr>
                        <p:cNvPr id="92" name="Object 91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5480050" y="1958975"/>
                          <a:ext cx="279400" cy="29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93" name="Straight Arrow Connector 92"/>
            <p:cNvCxnSpPr/>
            <p:nvPr/>
          </p:nvCxnSpPr>
          <p:spPr>
            <a:xfrm flipH="1">
              <a:off x="5792961" y="2145411"/>
              <a:ext cx="1489417" cy="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dash"/>
              <a:headEnd type="none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B8894-2132-4EDD-A13E-F438B0EAF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435663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Détermination des paramètres</a:t>
            </a: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Essai en court-circuit (à rotor bloqué)</a:t>
            </a:r>
            <a:endParaRPr lang="en-US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 rot="5400000">
            <a:off x="2882907" y="2269457"/>
            <a:ext cx="504000" cy="219687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cxnSp>
        <p:nvCxnSpPr>
          <p:cNvPr id="6" name="Straight Connector 5"/>
          <p:cNvCxnSpPr/>
          <p:nvPr/>
        </p:nvCxnSpPr>
        <p:spPr>
          <a:xfrm>
            <a:off x="1018416" y="1661507"/>
            <a:ext cx="3919344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20896" y="2968284"/>
            <a:ext cx="3916864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987198" y="1654702"/>
            <a:ext cx="0" cy="324000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983398" y="2745276"/>
            <a:ext cx="0" cy="216000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070494" y="1661507"/>
            <a:ext cx="16125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017295" y="1778483"/>
            <a:ext cx="0" cy="107714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392341" y="1547884"/>
            <a:ext cx="596643" cy="21968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2153399" y="1547884"/>
            <a:ext cx="596643" cy="219687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graphicFrame>
        <p:nvGraphicFramePr>
          <p:cNvPr id="20" name="Object 19"/>
          <p:cNvGraphicFramePr>
            <a:graphicFrameLocks/>
          </p:cNvGraphicFramePr>
          <p:nvPr/>
        </p:nvGraphicFramePr>
        <p:xfrm>
          <a:off x="617538" y="2122488"/>
          <a:ext cx="393700" cy="29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1" name="Equation" r:id="rId4" imgW="507960" imgH="380880" progId="Equation.DSMT4">
                  <p:embed/>
                </p:oleObj>
              </mc:Choice>
              <mc:Fallback>
                <p:oleObj name="Equation" r:id="rId4" imgW="507960" imgH="380880" progId="Equation.DSMT4">
                  <p:embed/>
                  <p:pic>
                    <p:nvPicPr>
                      <p:cNvPr id="2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538" y="2122488"/>
                        <a:ext cx="393700" cy="298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/>
          </p:cNvGraphicFramePr>
          <p:nvPr/>
        </p:nvGraphicFramePr>
        <p:xfrm>
          <a:off x="1063625" y="1292225"/>
          <a:ext cx="215900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2" name="Equation" r:id="rId6" imgW="279360" imgH="419040" progId="Equation.DSMT4">
                  <p:embed/>
                </p:oleObj>
              </mc:Choice>
              <mc:Fallback>
                <p:oleObj name="Equation" r:id="rId6" imgW="279360" imgH="419040" progId="Equation.DSMT4">
                  <p:embed/>
                  <p:pic>
                    <p:nvPicPr>
                      <p:cNvPr id="21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3625" y="1292225"/>
                        <a:ext cx="215900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/>
          </p:cNvGraphicFramePr>
          <p:nvPr/>
        </p:nvGraphicFramePr>
        <p:xfrm>
          <a:off x="1557338" y="1226674"/>
          <a:ext cx="266700" cy="29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3" name="Equation" r:id="rId8" imgW="342720" imgH="380880" progId="Equation.DSMT4">
                  <p:embed/>
                </p:oleObj>
              </mc:Choice>
              <mc:Fallback>
                <p:oleObj name="Equation" r:id="rId8" imgW="342720" imgH="380880" progId="Equation.DSMT4">
                  <p:embed/>
                  <p:pic>
                    <p:nvPicPr>
                      <p:cNvPr id="22" name="Object 21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7338" y="1226674"/>
                        <a:ext cx="266700" cy="296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2237892" y="1226433"/>
          <a:ext cx="446370" cy="297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4" name="Equation" r:id="rId10" imgW="571320" imgH="380880" progId="Equation.DSMT4">
                  <p:embed/>
                </p:oleObj>
              </mc:Choice>
              <mc:Fallback>
                <p:oleObj name="Equation" r:id="rId10" imgW="571320" imgH="38088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7892" y="1226433"/>
                        <a:ext cx="446370" cy="2975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3321050" y="2237408"/>
          <a:ext cx="387350" cy="29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5" name="Equation" r:id="rId12" imgW="495000" imgH="380880" progId="Equation.DSMT4">
                  <p:embed/>
                </p:oleObj>
              </mc:Choice>
              <mc:Fallback>
                <p:oleObj name="Equation" r:id="rId12" imgW="49500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1050" y="2237408"/>
                        <a:ext cx="387350" cy="298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2231852" y="2230869"/>
          <a:ext cx="366713" cy="29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6" name="Equation" r:id="rId14" imgW="469800" imgH="380880" progId="Equation.DSMT4">
                  <p:embed/>
                </p:oleObj>
              </mc:Choice>
              <mc:Fallback>
                <p:oleObj name="Equation" r:id="rId14" imgW="469800" imgH="38088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1852" y="2230869"/>
                        <a:ext cx="366713" cy="2968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6" name="Straight Connector 65"/>
          <p:cNvCxnSpPr/>
          <p:nvPr/>
        </p:nvCxnSpPr>
        <p:spPr>
          <a:xfrm>
            <a:off x="2819524" y="1978702"/>
            <a:ext cx="0" cy="76657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8"/>
          <p:cNvSpPr>
            <a:spLocks noChangeArrowheads="1"/>
          </p:cNvSpPr>
          <p:nvPr/>
        </p:nvSpPr>
        <p:spPr bwMode="auto">
          <a:xfrm rot="5400000">
            <a:off x="2567524" y="2269457"/>
            <a:ext cx="504000" cy="2196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cxnSp>
        <p:nvCxnSpPr>
          <p:cNvPr id="67" name="Straight Connector 66"/>
          <p:cNvCxnSpPr/>
          <p:nvPr/>
        </p:nvCxnSpPr>
        <p:spPr>
          <a:xfrm>
            <a:off x="3133973" y="1978702"/>
            <a:ext cx="0" cy="76657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2813174" y="1981478"/>
            <a:ext cx="324000" cy="0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2808799" y="2745276"/>
            <a:ext cx="324000" cy="0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 Box 9"/>
          <p:cNvSpPr txBox="1">
            <a:spLocks noChangeArrowheads="1"/>
          </p:cNvSpPr>
          <p:nvPr/>
        </p:nvSpPr>
        <p:spPr bwMode="auto">
          <a:xfrm>
            <a:off x="5270331" y="1691051"/>
            <a:ext cx="42566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93675" indent="-193675">
              <a:buFont typeface="Arial" panose="020B0604020202020204" pitchFamily="34" charset="0"/>
              <a:buChar char="•"/>
              <a:tabLst>
                <a:tab pos="625475" algn="l"/>
              </a:tabLst>
              <a:defRPr/>
            </a:pPr>
            <a:r>
              <a:rPr lang="fr-CH" sz="1600"/>
              <a:t>P</a:t>
            </a:r>
            <a:r>
              <a:rPr lang="fr-CH" sz="1600" baseline="-25000"/>
              <a:t>cc</a:t>
            </a:r>
            <a:r>
              <a:rPr lang="fr-CH" sz="1600"/>
              <a:t> 	= la puissance active totale</a:t>
            </a:r>
          </a:p>
          <a:p>
            <a:pPr marL="193675" indent="-193675">
              <a:buFont typeface="Arial" panose="020B0604020202020204" pitchFamily="34" charset="0"/>
              <a:buChar char="•"/>
              <a:tabLst>
                <a:tab pos="625475" algn="l"/>
              </a:tabLst>
              <a:defRPr/>
            </a:pPr>
            <a:r>
              <a:rPr lang="fr-CH" sz="1600"/>
              <a:t>U</a:t>
            </a:r>
            <a:r>
              <a:rPr lang="fr-CH" sz="1600" baseline="-25000"/>
              <a:t>scc</a:t>
            </a:r>
            <a:r>
              <a:rPr lang="fr-CH" sz="1600"/>
              <a:t> 	= la tension stator de phase</a:t>
            </a:r>
          </a:p>
          <a:p>
            <a:pPr marL="193675" indent="-193675">
              <a:buFont typeface="Arial" panose="020B0604020202020204" pitchFamily="34" charset="0"/>
              <a:buChar char="•"/>
              <a:tabLst>
                <a:tab pos="625475" algn="l"/>
              </a:tabLst>
              <a:defRPr/>
            </a:pPr>
            <a:r>
              <a:rPr lang="fr-CH" sz="1600"/>
              <a:t>I</a:t>
            </a:r>
            <a:r>
              <a:rPr lang="fr-CH" sz="1600" baseline="-25000"/>
              <a:t>s</a:t>
            </a:r>
            <a:r>
              <a:rPr lang="fr-CH" sz="1600"/>
              <a:t> 	= le courant stator de phase</a:t>
            </a:r>
          </a:p>
        </p:txBody>
      </p:sp>
      <p:graphicFrame>
        <p:nvGraphicFramePr>
          <p:cNvPr id="98" name="Object 9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6609347"/>
              </p:ext>
            </p:extLst>
          </p:nvPr>
        </p:nvGraphicFramePr>
        <p:xfrm>
          <a:off x="560388" y="3605749"/>
          <a:ext cx="2954337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7" name="Equation" r:id="rId16" imgW="3771720" imgH="799920" progId="Equation.DSMT4">
                  <p:embed/>
                </p:oleObj>
              </mc:Choice>
              <mc:Fallback>
                <p:oleObj name="Equation" r:id="rId16" imgW="3771720" imgH="799920" progId="Equation.DSMT4">
                  <p:embed/>
                  <p:pic>
                    <p:nvPicPr>
                      <p:cNvPr id="98" name="Object 97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388" y="3605749"/>
                        <a:ext cx="2954337" cy="6254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9599056"/>
              </p:ext>
            </p:extLst>
          </p:nvPr>
        </p:nvGraphicFramePr>
        <p:xfrm>
          <a:off x="4046604" y="3203315"/>
          <a:ext cx="1403350" cy="29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8" name="Equation" r:id="rId18" imgW="1790640" imgH="380880" progId="Equation.DSMT4">
                  <p:embed/>
                </p:oleObj>
              </mc:Choice>
              <mc:Fallback>
                <p:oleObj name="Equation" r:id="rId18" imgW="179064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6604" y="3203315"/>
                        <a:ext cx="1403350" cy="298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538086" y="4515168"/>
          <a:ext cx="2787650" cy="209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29" name="Equation" r:id="rId20" imgW="3555720" imgH="2666880" progId="Equation.DSMT4">
                  <p:embed/>
                </p:oleObj>
              </mc:Choice>
              <mc:Fallback>
                <p:oleObj name="Equation" r:id="rId20" imgW="3555720" imgH="2666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86" y="4515168"/>
                        <a:ext cx="2787650" cy="2092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49"/>
          <p:cNvGraphicFramePr>
            <a:graphicFrameLocks/>
          </p:cNvGraphicFramePr>
          <p:nvPr/>
        </p:nvGraphicFramePr>
        <p:xfrm>
          <a:off x="6334169" y="3286661"/>
          <a:ext cx="1076325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0" name="Equation" r:id="rId22" imgW="1371600" imgH="812520" progId="Equation.DSMT4">
                  <p:embed/>
                </p:oleObj>
              </mc:Choice>
              <mc:Fallback>
                <p:oleObj name="Equation" r:id="rId22" imgW="1371600" imgH="812520" progId="Equation.DSMT4">
                  <p:embed/>
                  <p:pic>
                    <p:nvPicPr>
                      <p:cNvPr id="5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4169" y="3286661"/>
                        <a:ext cx="1076325" cy="638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6334169" y="4142156"/>
          <a:ext cx="1557337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1" name="Equation" r:id="rId24" imgW="1981080" imgH="812520" progId="Equation.DSMT4">
                  <p:embed/>
                </p:oleObj>
              </mc:Choice>
              <mc:Fallback>
                <p:oleObj name="Equation" r:id="rId24" imgW="1981080" imgH="81252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4169" y="4142156"/>
                        <a:ext cx="1557337" cy="638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/>
        </p:nvGraphicFramePr>
        <p:xfrm>
          <a:off x="6334169" y="5613434"/>
          <a:ext cx="1617663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2" name="Equation" r:id="rId26" imgW="2057400" imgH="990360" progId="Equation.DSMT4">
                  <p:embed/>
                </p:oleObj>
              </mc:Choice>
              <mc:Fallback>
                <p:oleObj name="Equation" r:id="rId26" imgW="2057400" imgH="99036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4169" y="5613434"/>
                        <a:ext cx="1617663" cy="777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/>
          </p:cNvGraphicFramePr>
          <p:nvPr/>
        </p:nvGraphicFramePr>
        <p:xfrm>
          <a:off x="6334169" y="4997651"/>
          <a:ext cx="2384425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3" name="Equation" r:id="rId28" imgW="3035160" imgH="507960" progId="Equation.DSMT4">
                  <p:embed/>
                </p:oleObj>
              </mc:Choice>
              <mc:Fallback>
                <p:oleObj name="Equation" r:id="rId28" imgW="3035160" imgH="507960" progId="Equation.DSMT4">
                  <p:embed/>
                  <p:pic>
                    <p:nvPicPr>
                      <p:cNvPr id="56" name="Object 55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4169" y="4997651"/>
                        <a:ext cx="2384425" cy="398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4151636" y="1547884"/>
            <a:ext cx="596643" cy="21968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3272094" y="1557519"/>
            <a:ext cx="596643" cy="219687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4316633" y="1226674"/>
          <a:ext cx="266700" cy="29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4" name="Equation" r:id="rId30" imgW="342720" imgH="380880" progId="Equation.DSMT4">
                  <p:embed/>
                </p:oleObj>
              </mc:Choice>
              <mc:Fallback>
                <p:oleObj name="Equation" r:id="rId30" imgW="34272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6633" y="1226674"/>
                        <a:ext cx="266700" cy="296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3360738" y="1236663"/>
          <a:ext cx="438150" cy="29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5" name="Equation" r:id="rId32" imgW="558720" imgH="380880" progId="Equation.DSMT4">
                  <p:embed/>
                </p:oleObj>
              </mc:Choice>
              <mc:Fallback>
                <p:oleObj name="Equation" r:id="rId32" imgW="558720" imgH="38088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0738" y="1236663"/>
                        <a:ext cx="438150" cy="296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2" name="Straight Connector 41"/>
          <p:cNvCxnSpPr/>
          <p:nvPr/>
        </p:nvCxnSpPr>
        <p:spPr>
          <a:xfrm>
            <a:off x="4944544" y="1654702"/>
            <a:ext cx="0" cy="1313582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Object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7957387"/>
              </p:ext>
            </p:extLst>
          </p:nvPr>
        </p:nvGraphicFramePr>
        <p:xfrm>
          <a:off x="4046604" y="3657955"/>
          <a:ext cx="1533525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6" name="Equation" r:id="rId34" imgW="1955520" imgH="812520" progId="Equation.DSMT4">
                  <p:embed/>
                </p:oleObj>
              </mc:Choice>
              <mc:Fallback>
                <p:oleObj name="Equation" r:id="rId34" imgW="1955520" imgH="81252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6604" y="3657955"/>
                        <a:ext cx="1533525" cy="636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4679011"/>
              </p:ext>
            </p:extLst>
          </p:nvPr>
        </p:nvGraphicFramePr>
        <p:xfrm>
          <a:off x="4045017" y="4454765"/>
          <a:ext cx="1404937" cy="29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7" name="Equation" r:id="rId36" imgW="1790640" imgH="380880" progId="Equation.DSMT4">
                  <p:embed/>
                </p:oleObj>
              </mc:Choice>
              <mc:Fallback>
                <p:oleObj name="Equation" r:id="rId36" imgW="1790640" imgH="38088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3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5017" y="4454765"/>
                        <a:ext cx="1404937" cy="296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1" name="Straight Arrow Connector 50"/>
          <p:cNvCxnSpPr/>
          <p:nvPr/>
        </p:nvCxnSpPr>
        <p:spPr>
          <a:xfrm>
            <a:off x="5892061" y="2968284"/>
            <a:ext cx="0" cy="3889716"/>
          </a:xfrm>
          <a:prstGeom prst="straightConnector1">
            <a:avLst/>
          </a:prstGeom>
          <a:ln w="254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5" name="Object 54"/>
          <p:cNvGraphicFramePr>
            <a:graphicFrameLocks/>
          </p:cNvGraphicFramePr>
          <p:nvPr/>
        </p:nvGraphicFramePr>
        <p:xfrm>
          <a:off x="3868737" y="3079782"/>
          <a:ext cx="258762" cy="177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8" name="Equation" r:id="rId38" imgW="330120" imgH="2260440" progId="Equation.DSMT4">
                  <p:embed/>
                </p:oleObj>
              </mc:Choice>
              <mc:Fallback>
                <p:oleObj name="Equation" r:id="rId38" imgW="330120" imgH="2260440" progId="Equation.DSMT4">
                  <p:embed/>
                  <p:pic>
                    <p:nvPicPr>
                      <p:cNvPr id="55" name="Object 54"/>
                      <p:cNvPicPr>
                        <a:picLocks noChangeArrowheads="1"/>
                      </p:cNvPicPr>
                      <p:nvPr/>
                    </p:nvPicPr>
                    <p:blipFill>
                      <a:blip r:embed="rId3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8737" y="3079782"/>
                        <a:ext cx="258762" cy="1770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Rectangle 30"/>
          <p:cNvSpPr>
            <a:spLocks noChangeArrowheads="1"/>
          </p:cNvSpPr>
          <p:nvPr/>
        </p:nvSpPr>
        <p:spPr bwMode="auto">
          <a:xfrm>
            <a:off x="3161223" y="1207009"/>
            <a:ext cx="1672715" cy="652173"/>
          </a:xfrm>
          <a:prstGeom prst="rect">
            <a:avLst/>
          </a:prstGeom>
          <a:noFill/>
          <a:ln w="19050">
            <a:solidFill>
              <a:srgbClr val="00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Rectangle 31"/>
          <p:cNvSpPr>
            <a:spLocks noChangeArrowheads="1"/>
          </p:cNvSpPr>
          <p:nvPr/>
        </p:nvSpPr>
        <p:spPr bwMode="auto">
          <a:xfrm>
            <a:off x="1328959" y="1209819"/>
            <a:ext cx="1490566" cy="642780"/>
          </a:xfrm>
          <a:prstGeom prst="rect">
            <a:avLst/>
          </a:prstGeom>
          <a:noFill/>
          <a:ln w="1905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4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8167644"/>
              </p:ext>
            </p:extLst>
          </p:nvPr>
        </p:nvGraphicFramePr>
        <p:xfrm>
          <a:off x="1429411" y="1830530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39" name="Equation" r:id="rId40" imgW="304560" imgH="380880" progId="Equation.DSMT4">
                  <p:embed/>
                </p:oleObj>
              </mc:Choice>
              <mc:Fallback>
                <p:oleObj name="Equation" r:id="rId40" imgW="304560" imgH="380880" progId="Equation.DSMT4">
                  <p:embed/>
                  <p:pic>
                    <p:nvPicPr>
                      <p:cNvPr id="4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9411" y="1830530"/>
                        <a:ext cx="304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8932217"/>
              </p:ext>
            </p:extLst>
          </p:nvPr>
        </p:nvGraphicFramePr>
        <p:xfrm>
          <a:off x="4519318" y="1869656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40" name="Equation" r:id="rId42" imgW="304560" imgH="380880" progId="Equation.DSMT4">
                  <p:embed/>
                </p:oleObj>
              </mc:Choice>
              <mc:Fallback>
                <p:oleObj name="Equation" r:id="rId42" imgW="304560" imgH="380880" progId="Equation.DSMT4">
                  <p:embed/>
                  <p:pic>
                    <p:nvPicPr>
                      <p:cNvPr id="4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9318" y="1869656"/>
                        <a:ext cx="304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8195331"/>
              </p:ext>
            </p:extLst>
          </p:nvPr>
        </p:nvGraphicFramePr>
        <p:xfrm>
          <a:off x="3817909" y="2287075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241" name="Equation" r:id="rId44" imgW="342720" imgH="380880" progId="Equation.DSMT4">
                  <p:embed/>
                </p:oleObj>
              </mc:Choice>
              <mc:Fallback>
                <p:oleObj name="Equation" r:id="rId44" imgW="342720" imgH="380880" progId="Equation.DSMT4">
                  <p:embed/>
                  <p:pic>
                    <p:nvPicPr>
                      <p:cNvPr id="4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7909" y="2287075"/>
                        <a:ext cx="3429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" name="Rectangle 30"/>
          <p:cNvSpPr>
            <a:spLocks noChangeArrowheads="1"/>
          </p:cNvSpPr>
          <p:nvPr/>
        </p:nvSpPr>
        <p:spPr bwMode="auto">
          <a:xfrm>
            <a:off x="2176318" y="2054427"/>
            <a:ext cx="1586057" cy="62991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B5DC73-B57B-4316-BEA6-87A6688E9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9087317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/>
              <a:t>Schéma équivalent</a:t>
            </a:r>
          </a:p>
          <a:p>
            <a:r>
              <a:rPr lang="fr-CH" sz="2400">
                <a:solidFill>
                  <a:srgbClr val="FF0000"/>
                </a:solidFill>
              </a:rPr>
              <a:t>Caractéristique de couple</a:t>
            </a:r>
          </a:p>
          <a:p>
            <a:r>
              <a:rPr lang="fr-CH" sz="2400"/>
              <a:t>Impédance équivalente</a:t>
            </a:r>
          </a:p>
          <a:p>
            <a:r>
              <a:rPr lang="fr-CH" sz="2400"/>
              <a:t>Démarrage des moteurs à cage</a:t>
            </a:r>
          </a:p>
          <a:p>
            <a:r>
              <a:rPr lang="fr-CH" sz="2400"/>
              <a:t>Alimentation à tension et fréquence variables</a:t>
            </a:r>
          </a:p>
          <a:p>
            <a:r>
              <a:rPr lang="fr-CH" sz="2400"/>
              <a:t>Modes de fonctionnement et bilan de puissance</a:t>
            </a:r>
          </a:p>
          <a:p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6172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84DC5DE-DD57-4E9D-A399-2E0D2CE4565D}"/>
              </a:ext>
            </a:extLst>
          </p:cNvPr>
          <p:cNvGrpSpPr/>
          <p:nvPr/>
        </p:nvGrpSpPr>
        <p:grpSpPr>
          <a:xfrm>
            <a:off x="190608" y="2727982"/>
            <a:ext cx="8759103" cy="3242239"/>
            <a:chOff x="190608" y="2727982"/>
            <a:chExt cx="8759103" cy="3242239"/>
          </a:xfrm>
        </p:grpSpPr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2DF651BB-E872-436B-9E86-69D29889C3E6}"/>
                </a:ext>
              </a:extLst>
            </p:cNvPr>
            <p:cNvGrpSpPr/>
            <p:nvPr/>
          </p:nvGrpSpPr>
          <p:grpSpPr>
            <a:xfrm>
              <a:off x="194158" y="2727983"/>
              <a:ext cx="7153959" cy="2464865"/>
              <a:chOff x="-4831854" y="1373836"/>
              <a:chExt cx="7554570" cy="1993680"/>
            </a:xfrm>
          </p:grpSpPr>
          <p:sp>
            <p:nvSpPr>
              <p:cNvPr id="91" name="Arrow: Bent-Up 90">
                <a:extLst>
                  <a:ext uri="{FF2B5EF4-FFF2-40B4-BE49-F238E27FC236}">
                    <a16:creationId xmlns:a16="http://schemas.microsoft.com/office/drawing/2014/main" id="{C54BFA26-614E-4098-9D8A-E363D2D52CA2}"/>
                  </a:ext>
                </a:extLst>
              </p:cNvPr>
              <p:cNvSpPr/>
              <p:nvPr/>
            </p:nvSpPr>
            <p:spPr>
              <a:xfrm>
                <a:off x="2226932" y="1373836"/>
                <a:ext cx="495784" cy="1993680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58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9BE32CAA-6A71-4FBB-A8E5-D45BC71291DF}"/>
                  </a:ext>
                </a:extLst>
              </p:cNvPr>
              <p:cNvSpPr/>
              <p:nvPr/>
            </p:nvSpPr>
            <p:spPr>
              <a:xfrm>
                <a:off x="-4831854" y="3155284"/>
                <a:ext cx="7427967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1FD169F-BD54-4F9F-99A3-EB062DF58DAA}"/>
                </a:ext>
              </a:extLst>
            </p:cNvPr>
            <p:cNvGrpSpPr/>
            <p:nvPr/>
          </p:nvGrpSpPr>
          <p:grpSpPr>
            <a:xfrm>
              <a:off x="190608" y="2728478"/>
              <a:ext cx="5106816" cy="2204194"/>
              <a:chOff x="-2670074" y="1589777"/>
              <a:chExt cx="5392790" cy="1782839"/>
            </a:xfrm>
          </p:grpSpPr>
          <p:sp>
            <p:nvSpPr>
              <p:cNvPr id="72" name="Arrow: Bent-Up 71">
                <a:extLst>
                  <a:ext uri="{FF2B5EF4-FFF2-40B4-BE49-F238E27FC236}">
                    <a16:creationId xmlns:a16="http://schemas.microsoft.com/office/drawing/2014/main" id="{7D5D0883-69D9-43EB-9299-5F9BF1EE3D8C}"/>
                  </a:ext>
                </a:extLst>
              </p:cNvPr>
              <p:cNvSpPr/>
              <p:nvPr/>
            </p:nvSpPr>
            <p:spPr>
              <a:xfrm>
                <a:off x="2226932" y="1589777"/>
                <a:ext cx="495784" cy="1777738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58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C4E036A6-8699-4C49-B598-E5B2D7CEDE38}"/>
                  </a:ext>
                </a:extLst>
              </p:cNvPr>
              <p:cNvSpPr/>
              <p:nvPr/>
            </p:nvSpPr>
            <p:spPr>
              <a:xfrm>
                <a:off x="-2670074" y="3160385"/>
                <a:ext cx="5266324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5F19CE0F-4D91-4611-B55E-F17194D69391}"/>
                </a:ext>
              </a:extLst>
            </p:cNvPr>
            <p:cNvGrpSpPr/>
            <p:nvPr/>
          </p:nvGrpSpPr>
          <p:grpSpPr>
            <a:xfrm>
              <a:off x="190609" y="2728478"/>
              <a:ext cx="2954927" cy="1966892"/>
              <a:chOff x="-529094" y="1400623"/>
              <a:chExt cx="3251810" cy="1966892"/>
            </a:xfrm>
          </p:grpSpPr>
          <p:sp>
            <p:nvSpPr>
              <p:cNvPr id="75" name="Arrow: Bent-Up 74">
                <a:extLst>
                  <a:ext uri="{FF2B5EF4-FFF2-40B4-BE49-F238E27FC236}">
                    <a16:creationId xmlns:a16="http://schemas.microsoft.com/office/drawing/2014/main" id="{3C6F3F55-FD52-4535-80DC-9B79EB50A185}"/>
                  </a:ext>
                </a:extLst>
              </p:cNvPr>
              <p:cNvSpPr/>
              <p:nvPr/>
            </p:nvSpPr>
            <p:spPr>
              <a:xfrm>
                <a:off x="2226932" y="1400623"/>
                <a:ext cx="495784" cy="1966892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49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23CFEF1C-0B87-46F5-BED3-C63F5DB95509}"/>
                  </a:ext>
                </a:extLst>
              </p:cNvPr>
              <p:cNvSpPr/>
              <p:nvPr/>
            </p:nvSpPr>
            <p:spPr>
              <a:xfrm>
                <a:off x="-529094" y="3155284"/>
                <a:ext cx="3125344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41D682B1-6CC4-4B1A-B2F2-E67B77B5C49B}"/>
                </a:ext>
              </a:extLst>
            </p:cNvPr>
            <p:cNvGrpSpPr/>
            <p:nvPr/>
          </p:nvGrpSpPr>
          <p:grpSpPr>
            <a:xfrm>
              <a:off x="191329" y="2727982"/>
              <a:ext cx="1264972" cy="1785342"/>
              <a:chOff x="1137308" y="1582173"/>
              <a:chExt cx="1617125" cy="1785342"/>
            </a:xfrm>
          </p:grpSpPr>
          <p:sp>
            <p:nvSpPr>
              <p:cNvPr id="78" name="Arrow: Bent-Up 77">
                <a:extLst>
                  <a:ext uri="{FF2B5EF4-FFF2-40B4-BE49-F238E27FC236}">
                    <a16:creationId xmlns:a16="http://schemas.microsoft.com/office/drawing/2014/main" id="{A4606A58-84C7-44C8-9A19-59F10334DC5B}"/>
                  </a:ext>
                </a:extLst>
              </p:cNvPr>
              <p:cNvSpPr/>
              <p:nvPr/>
            </p:nvSpPr>
            <p:spPr>
              <a:xfrm>
                <a:off x="2185878" y="1582173"/>
                <a:ext cx="568555" cy="1764768"/>
              </a:xfrm>
              <a:prstGeom prst="bentUpArrow">
                <a:avLst>
                  <a:gd name="adj1" fmla="val 42368"/>
                  <a:gd name="adj2" fmla="val 45901"/>
                  <a:gd name="adj3" fmla="val 49219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47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8C2DCBA1-10D4-4FA2-95DD-F6513CD789DA}"/>
                  </a:ext>
                </a:extLst>
              </p:cNvPr>
              <p:cNvSpPr/>
              <p:nvPr/>
            </p:nvSpPr>
            <p:spPr>
              <a:xfrm>
                <a:off x="1137308" y="3155284"/>
                <a:ext cx="1458941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88" name="Right Arrow 33">
              <a:extLst>
                <a:ext uri="{FF2B5EF4-FFF2-40B4-BE49-F238E27FC236}">
                  <a16:creationId xmlns:a16="http://schemas.microsoft.com/office/drawing/2014/main" id="{EEF54696-DB9B-4950-923A-7325E4FE65F6}"/>
                </a:ext>
              </a:extLst>
            </p:cNvPr>
            <p:cNvSpPr/>
            <p:nvPr/>
          </p:nvSpPr>
          <p:spPr>
            <a:xfrm>
              <a:off x="190608" y="4953984"/>
              <a:ext cx="8759103" cy="1016237"/>
            </a:xfrm>
            <a:prstGeom prst="rightArrow">
              <a:avLst>
                <a:gd name="adj1" fmla="val 54364"/>
                <a:gd name="adj2" fmla="val 50000"/>
              </a:avLst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21000">
                  <a:schemeClr val="accent1">
                    <a:lumMod val="60000"/>
                    <a:lumOff val="40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2909705" y="441050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2912675" y="4410506"/>
            <a:ext cx="0" cy="118982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476243" y="405014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1987543" y="390726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019793" y="4050143"/>
            <a:ext cx="0" cy="192492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83501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3500431" y="390726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465136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474656" y="5965415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2551115" y="485341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054352" y="485340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3170231" y="403903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3170231" y="559144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2909705" y="560033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3437522" y="4410507"/>
            <a:ext cx="0" cy="118982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5646740" y="485499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7" name="Object 36"/>
          <p:cNvGraphicFramePr>
            <a:graphicFrameLocks/>
          </p:cNvGraphicFramePr>
          <p:nvPr/>
        </p:nvGraphicFramePr>
        <p:xfrm>
          <a:off x="1084525" y="2028703"/>
          <a:ext cx="330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38" name="Equation" r:id="rId4" imgW="330120" imgH="419040" progId="Equation.DSMT4">
                  <p:embed/>
                </p:oleObj>
              </mc:Choice>
              <mc:Fallback>
                <p:oleObj name="Equation" r:id="rId4" imgW="330120" imgH="419040" progId="Equation.DSMT4">
                  <p:embed/>
                  <p:pic>
                    <p:nvPicPr>
                      <p:cNvPr id="37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4525" y="2028703"/>
                        <a:ext cx="330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725619" y="2047753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39" name="Equation" r:id="rId6" imgW="393480" imgH="380880" progId="Equation.DSMT4">
                  <p:embed/>
                </p:oleObj>
              </mc:Choice>
              <mc:Fallback>
                <p:oleObj name="Equation" r:id="rId6" imgW="39348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619" y="2047753"/>
                        <a:ext cx="393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6923556" y="204775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0" name="Equation" r:id="rId8" imgW="469800" imgH="380880" progId="Equation.DSMT4">
                  <p:embed/>
                </p:oleObj>
              </mc:Choice>
              <mc:Fallback>
                <p:oleObj name="Equation" r:id="rId8" imgW="469800" imgH="38088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3556" y="204775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4935419" y="2028703"/>
          <a:ext cx="317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1" name="Equation" r:id="rId10" imgW="317160" imgH="419040" progId="Equation.DSMT4">
                  <p:embed/>
                </p:oleObj>
              </mc:Choice>
              <mc:Fallback>
                <p:oleObj name="Equation" r:id="rId10" imgW="317160" imgH="41904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5419" y="2028703"/>
                        <a:ext cx="3175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347260" y="2032699"/>
          <a:ext cx="583920" cy="380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2" name="Equation" r:id="rId12" imgW="583920" imgH="380880" progId="Equation.DSMT4">
                  <p:embed/>
                </p:oleObj>
              </mc:Choice>
              <mc:Fallback>
                <p:oleObj name="Equation" r:id="rId12" imgW="583920" imgH="38088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260" y="2032699"/>
                        <a:ext cx="583920" cy="3808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1819275" y="2130433"/>
          <a:ext cx="215640" cy="215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3" name="Equation" r:id="rId14" imgW="215640" imgH="215640" progId="Equation.DSMT4">
                  <p:embed/>
                </p:oleObj>
              </mc:Choice>
              <mc:Fallback>
                <p:oleObj name="Equation" r:id="rId14" imgW="215640" imgH="21564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275" y="2130433"/>
                        <a:ext cx="215640" cy="2156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3887505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4" name="Equation" r:id="rId16" imgW="215640" imgH="215640" progId="Equation.DSMT4">
                  <p:embed/>
                </p:oleObj>
              </mc:Choice>
              <mc:Fallback>
                <p:oleObj name="Equation" r:id="rId16" imgW="215640" imgH="21564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7505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6007100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5" name="Equation" r:id="rId18" imgW="215640" imgH="215640" progId="Equation.DSMT4">
                  <p:embed/>
                </p:oleObj>
              </mc:Choice>
              <mc:Fallback>
                <p:oleObj name="Equation" r:id="rId18" imgW="215640" imgH="21564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7100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7586403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6" name="Equation" r:id="rId20" imgW="215640" imgH="215640" progId="Equation.DSMT4">
                  <p:embed/>
                </p:oleObj>
              </mc:Choice>
              <mc:Fallback>
                <p:oleObj name="Equation" r:id="rId20" imgW="215640" imgH="21564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6403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8007350" y="204775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7" name="Equation" r:id="rId22" imgW="507960" imgH="380880" progId="Equation.DSMT4">
                  <p:embed/>
                </p:oleObj>
              </mc:Choice>
              <mc:Fallback>
                <p:oleObj name="Equation" r:id="rId22" imgW="50796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7350" y="204775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5704252" y="3193317"/>
            <a:ext cx="0" cy="307570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6761163" y="1597348"/>
          <a:ext cx="172561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8" name="Equation" r:id="rId24" imgW="1726920" imgH="761760" progId="Equation.DSMT4">
                  <p:embed/>
                </p:oleObj>
              </mc:Choice>
              <mc:Fallback>
                <p:oleObj name="Equation" r:id="rId24" imgW="1726920" imgH="76176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1163" y="1597348"/>
                        <a:ext cx="1725612" cy="76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5795055" y="3327546"/>
          <a:ext cx="952200" cy="419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49" name="Equation" r:id="rId26" imgW="952200" imgH="419040" progId="Equation.DSMT4">
                  <p:embed/>
                </p:oleObj>
              </mc:Choice>
              <mc:Fallback>
                <p:oleObj name="Equation" r:id="rId26" imgW="952200" imgH="41904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055" y="3327546"/>
                        <a:ext cx="952200" cy="419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109512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0" name="Equation" r:id="rId28" imgW="342720" imgH="380880" progId="Equation.DSMT4">
                  <p:embed/>
                </p:oleObj>
              </mc:Choice>
              <mc:Fallback>
                <p:oleObj name="Equation" r:id="rId28" imgW="342720" imgH="38088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2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212700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1" name="Equation" r:id="rId30" imgW="583920" imgH="380880" progId="Equation.DSMT4">
                  <p:embed/>
                </p:oleObj>
              </mc:Choice>
              <mc:Fallback>
                <p:oleObj name="Equation" r:id="rId30" imgW="583920" imgH="38088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00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363992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2" name="Equation" r:id="rId32" imgW="583920" imgH="380880" progId="Equation.DSMT4">
                  <p:embed/>
                </p:oleObj>
              </mc:Choice>
              <mc:Fallback>
                <p:oleObj name="Equation" r:id="rId32" imgW="583920" imgH="38088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992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491147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3" name="Equation" r:id="rId34" imgW="342720" imgH="380880" progId="Equation.DSMT4">
                  <p:embed/>
                </p:oleObj>
              </mc:Choice>
              <mc:Fallback>
                <p:oleObj name="Equation" r:id="rId34" imgW="34272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47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6263995" y="4609078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4" name="Equation" r:id="rId36" imgW="1155600" imgH="787320" progId="Equation.DSMT4">
                  <p:embed/>
                </p:oleObj>
              </mc:Choice>
              <mc:Fallback>
                <p:oleObj name="Equation" r:id="rId36" imgW="1155600" imgH="78732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3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3995" y="4609078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2241302" y="4812278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5" name="Equation" r:id="rId38" imgW="469800" imgH="380880" progId="Equation.DSMT4">
                  <p:embed/>
                </p:oleObj>
              </mc:Choice>
              <mc:Fallback>
                <p:oleObj name="Equation" r:id="rId38" imgW="469800" imgH="38088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3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1302" y="4812278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3671888" y="48117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6" name="Equation" r:id="rId40" imgW="507960" imgH="380880" progId="Equation.DSMT4">
                  <p:embed/>
                </p:oleObj>
              </mc:Choice>
              <mc:Fallback>
                <p:oleObj name="Equation" r:id="rId40" imgW="50796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4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888" y="48117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– Moteur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670F77EC-43A8-482A-A937-1883B6B884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4287" y="4811713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257" name="Equation" r:id="rId42" imgW="317160" imgH="380880" progId="Equation.DSMT4">
                  <p:embed/>
                </p:oleObj>
              </mc:Choice>
              <mc:Fallback>
                <p:oleObj name="Equation" r:id="rId42" imgW="317160" imgH="38088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670F77EC-43A8-482A-A937-1883B6B884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3"/>
                      <a:stretch>
                        <a:fillRect/>
                      </a:stretch>
                    </p:blipFill>
                    <p:spPr>
                      <a:xfrm>
                        <a:off x="194287" y="4811713"/>
                        <a:ext cx="317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0113797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2909705" y="441050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2922581" y="441050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476242" y="4050144"/>
            <a:ext cx="655014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1987543" y="390726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7027180" y="403827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83501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507818" y="390726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658755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474655" y="5959109"/>
            <a:ext cx="6551731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2551115" y="485341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054352" y="485340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3170231" y="403903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3170231" y="558763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2909705" y="560033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6" name="Line 23"/>
          <p:cNvSpPr>
            <a:spLocks noChangeShapeType="1"/>
          </p:cNvSpPr>
          <p:nvPr/>
        </p:nvSpPr>
        <p:spPr bwMode="auto">
          <a:xfrm flipV="1">
            <a:off x="2922581" y="538443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7" name="Line 24"/>
          <p:cNvSpPr>
            <a:spLocks noChangeShapeType="1"/>
          </p:cNvSpPr>
          <p:nvPr/>
        </p:nvSpPr>
        <p:spPr bwMode="auto">
          <a:xfrm flipV="1">
            <a:off x="3427406" y="538443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3427406" y="441050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16200000">
            <a:off x="6654127" y="485499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799735" y="999466"/>
          <a:ext cx="210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1" name="Equation" r:id="rId4" imgW="2108160" imgH="419040" progId="Equation.DSMT4">
                  <p:embed/>
                </p:oleObj>
              </mc:Choice>
              <mc:Fallback>
                <p:oleObj name="Equation" r:id="rId4" imgW="2108160" imgH="41904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9735" y="999466"/>
                        <a:ext cx="2108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109512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2" name="Equation" r:id="rId6" imgW="342720" imgH="380880" progId="Equation.DSMT4">
                  <p:embed/>
                </p:oleObj>
              </mc:Choice>
              <mc:Fallback>
                <p:oleObj name="Equation" r:id="rId6" imgW="342720" imgH="38088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2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212700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3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00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4647309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4" name="Equation" r:id="rId10" imgW="583920" imgH="380880" progId="Equation.DSMT4">
                  <p:embed/>
                </p:oleObj>
              </mc:Choice>
              <mc:Fallback>
                <p:oleObj name="Equation" r:id="rId10" imgW="583920" imgH="38088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7309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5918864" y="3335867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5" name="Equation" r:id="rId12" imgW="342720" imgH="380880" progId="Equation.DSMT4">
                  <p:embed/>
                </p:oleObj>
              </mc:Choice>
              <mc:Fallback>
                <p:oleObj name="Equation" r:id="rId12" imgW="34272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8864" y="3335867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7271382" y="4609078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6" name="Equation" r:id="rId14" imgW="1155600" imgH="787320" progId="Equation.DSMT4">
                  <p:embed/>
                </p:oleObj>
              </mc:Choice>
              <mc:Fallback>
                <p:oleObj name="Equation" r:id="rId14" imgW="1155600" imgH="78732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1382" y="4609078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2241302" y="4812278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7" name="Equation" r:id="rId16" imgW="469800" imgH="380880" progId="Equation.DSMT4">
                  <p:embed/>
                </p:oleObj>
              </mc:Choice>
              <mc:Fallback>
                <p:oleObj name="Equation" r:id="rId16" imgW="469800" imgH="38088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1302" y="4812278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3671888" y="48117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8" name="Equation" r:id="rId18" imgW="507960" imgH="380880" progId="Equation.DSMT4">
                  <p:embed/>
                </p:oleObj>
              </mc:Choice>
              <mc:Fallback>
                <p:oleObj name="Equation" r:id="rId18" imgW="50796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888" y="48117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Puissance d'entrefer</a:t>
            </a:r>
          </a:p>
        </p:txBody>
      </p:sp>
      <p:cxnSp>
        <p:nvCxnSpPr>
          <p:cNvPr id="75" name="Straight Connector 74"/>
          <p:cNvCxnSpPr/>
          <p:nvPr/>
        </p:nvCxnSpPr>
        <p:spPr>
          <a:xfrm flipH="1">
            <a:off x="4252647" y="3274423"/>
            <a:ext cx="0" cy="307570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6" name="Object 75"/>
          <p:cNvGraphicFramePr>
            <a:graphicFrameLocks/>
          </p:cNvGraphicFramePr>
          <p:nvPr/>
        </p:nvGraphicFramePr>
        <p:xfrm>
          <a:off x="4119861" y="2843313"/>
          <a:ext cx="279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89" name="Equation" r:id="rId20" imgW="279360" imgH="380880" progId="Equation.DSMT4">
                  <p:embed/>
                </p:oleObj>
              </mc:Choice>
              <mc:Fallback>
                <p:oleObj name="Equation" r:id="rId20" imgW="279360" imgH="380880" progId="Equation.DSMT4">
                  <p:embed/>
                  <p:pic>
                    <p:nvPicPr>
                      <p:cNvPr id="76" name="Object 75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9861" y="2843313"/>
                        <a:ext cx="279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76"/>
          <p:cNvGraphicFramePr>
            <a:graphicFrameLocks/>
          </p:cNvGraphicFramePr>
          <p:nvPr/>
        </p:nvGraphicFramePr>
        <p:xfrm>
          <a:off x="6273463" y="3130296"/>
          <a:ext cx="203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0" name="Equation" r:id="rId22" imgW="203040" imgH="736560" progId="Equation.DSMT4">
                  <p:embed/>
                </p:oleObj>
              </mc:Choice>
              <mc:Fallback>
                <p:oleObj name="Equation" r:id="rId22" imgW="203040" imgH="736560" progId="Equation.DSMT4">
                  <p:embed/>
                  <p:pic>
                    <p:nvPicPr>
                      <p:cNvPr id="77" name="Object 76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463" y="3130296"/>
                        <a:ext cx="203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" name="Object 95"/>
          <p:cNvGraphicFramePr>
            <a:graphicFrameLocks/>
          </p:cNvGraphicFramePr>
          <p:nvPr/>
        </p:nvGraphicFramePr>
        <p:xfrm>
          <a:off x="2972470" y="999466"/>
          <a:ext cx="13081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1" name="Equation" r:id="rId24" imgW="1307880" imgH="419040" progId="Equation.DSMT4">
                  <p:embed/>
                </p:oleObj>
              </mc:Choice>
              <mc:Fallback>
                <p:oleObj name="Equation" r:id="rId24" imgW="1307880" imgH="419040" progId="Equation.DSMT4">
                  <p:embed/>
                  <p:pic>
                    <p:nvPicPr>
                      <p:cNvPr id="96" name="Object 95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2470" y="999466"/>
                        <a:ext cx="13081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" name="Object 96"/>
          <p:cNvGraphicFramePr>
            <a:graphicFrameLocks/>
          </p:cNvGraphicFramePr>
          <p:nvPr/>
        </p:nvGraphicFramePr>
        <p:xfrm>
          <a:off x="799735" y="1580769"/>
          <a:ext cx="1041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2" name="Equation" r:id="rId26" imgW="1041120" imgH="419040" progId="Equation.DSMT4">
                  <p:embed/>
                </p:oleObj>
              </mc:Choice>
              <mc:Fallback>
                <p:oleObj name="Equation" r:id="rId26" imgW="1041120" imgH="419040" progId="Equation.DSMT4">
                  <p:embed/>
                  <p:pic>
                    <p:nvPicPr>
                      <p:cNvPr id="97" name="Object 96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9735" y="1580769"/>
                        <a:ext cx="1041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" name="Object 97"/>
          <p:cNvGraphicFramePr>
            <a:graphicFrameLocks/>
          </p:cNvGraphicFramePr>
          <p:nvPr/>
        </p:nvGraphicFramePr>
        <p:xfrm>
          <a:off x="799735" y="2162072"/>
          <a:ext cx="1790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3" name="Equation" r:id="rId28" imgW="1790640" imgH="431640" progId="Equation.DSMT4">
                  <p:embed/>
                </p:oleObj>
              </mc:Choice>
              <mc:Fallback>
                <p:oleObj name="Equation" r:id="rId28" imgW="1790640" imgH="431640" progId="Equation.DSMT4">
                  <p:embed/>
                  <p:pic>
                    <p:nvPicPr>
                      <p:cNvPr id="98" name="Object 97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9735" y="2162072"/>
                        <a:ext cx="17907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" name="Object 98"/>
          <p:cNvGraphicFramePr>
            <a:graphicFrameLocks/>
          </p:cNvGraphicFramePr>
          <p:nvPr/>
        </p:nvGraphicFramePr>
        <p:xfrm>
          <a:off x="2658393" y="1950844"/>
          <a:ext cx="14351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4" name="Equation" r:id="rId30" imgW="1434960" imgH="787320" progId="Equation.DSMT4">
                  <p:embed/>
                </p:oleObj>
              </mc:Choice>
              <mc:Fallback>
                <p:oleObj name="Equation" r:id="rId30" imgW="1434960" imgH="787320" progId="Equation.DSMT4">
                  <p:embed/>
                  <p:pic>
                    <p:nvPicPr>
                      <p:cNvPr id="99" name="Object 98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8393" y="1950844"/>
                        <a:ext cx="14351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2" name="Straight Connector 101"/>
          <p:cNvCxnSpPr/>
          <p:nvPr/>
        </p:nvCxnSpPr>
        <p:spPr>
          <a:xfrm flipH="1">
            <a:off x="6648393" y="2738244"/>
            <a:ext cx="783044" cy="629035"/>
          </a:xfrm>
          <a:prstGeom prst="line">
            <a:avLst/>
          </a:prstGeom>
          <a:ln w="1270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7795666" y="2896076"/>
            <a:ext cx="961" cy="1617036"/>
          </a:xfrm>
          <a:prstGeom prst="line">
            <a:avLst/>
          </a:prstGeom>
          <a:ln w="1270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4" name="Object 103"/>
          <p:cNvGraphicFramePr>
            <a:graphicFrameLocks/>
          </p:cNvGraphicFramePr>
          <p:nvPr/>
        </p:nvGraphicFramePr>
        <p:xfrm>
          <a:off x="7603166" y="2021030"/>
          <a:ext cx="419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5" name="Equation" r:id="rId32" imgW="419040" imgH="736560" progId="Equation.DSMT4">
                  <p:embed/>
                </p:oleObj>
              </mc:Choice>
              <mc:Fallback>
                <p:oleObj name="Equation" r:id="rId32" imgW="419040" imgH="736560" progId="Equation.DSMT4">
                  <p:embed/>
                  <p:pic>
                    <p:nvPicPr>
                      <p:cNvPr id="104" name="Object 103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3166" y="2021030"/>
                        <a:ext cx="4191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Oval 17"/>
          <p:cNvSpPr/>
          <p:nvPr/>
        </p:nvSpPr>
        <p:spPr>
          <a:xfrm>
            <a:off x="6210627" y="3160341"/>
            <a:ext cx="328634" cy="3286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5" name="Oval 104"/>
          <p:cNvSpPr/>
          <p:nvPr/>
        </p:nvSpPr>
        <p:spPr>
          <a:xfrm>
            <a:off x="7574548" y="4516111"/>
            <a:ext cx="912183" cy="6177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06" name="Object 105"/>
          <p:cNvGraphicFramePr>
            <a:graphicFrameLocks/>
          </p:cNvGraphicFramePr>
          <p:nvPr/>
        </p:nvGraphicFramePr>
        <p:xfrm>
          <a:off x="4412885" y="805512"/>
          <a:ext cx="1130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6" name="Equation" r:id="rId34" imgW="1130040" imgH="736560" progId="Equation.DSMT4">
                  <p:embed/>
                </p:oleObj>
              </mc:Choice>
              <mc:Fallback>
                <p:oleObj name="Equation" r:id="rId34" imgW="1130040" imgH="736560" progId="Equation.DSMT4">
                  <p:embed/>
                  <p:pic>
                    <p:nvPicPr>
                      <p:cNvPr id="106" name="Object 105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2885" y="805512"/>
                        <a:ext cx="11303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2" name="Straight Arrow Connector 41"/>
          <p:cNvCxnSpPr/>
          <p:nvPr/>
        </p:nvCxnSpPr>
        <p:spPr>
          <a:xfrm rot="10800000" flipH="1">
            <a:off x="7026120" y="4187951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3" name="Object 42"/>
          <p:cNvGraphicFramePr>
            <a:graphicFrameLocks/>
          </p:cNvGraphicFramePr>
          <p:nvPr/>
        </p:nvGraphicFramePr>
        <p:xfrm>
          <a:off x="7126575" y="4084765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997" name="Equation" r:id="rId36" imgW="279360" imgH="419040" progId="Equation.DSMT4">
                  <p:embed/>
                </p:oleObj>
              </mc:Choice>
              <mc:Fallback>
                <p:oleObj name="Equation" r:id="rId36" imgW="279360" imgH="419040" progId="Equation.DSMT4">
                  <p:embed/>
                  <p:pic>
                    <p:nvPicPr>
                      <p:cNvPr id="43" name="Object 42"/>
                      <p:cNvPicPr>
                        <a:picLocks noChangeArrowheads="1"/>
                      </p:cNvPicPr>
                      <p:nvPr/>
                    </p:nvPicPr>
                    <p:blipFill>
                      <a:blip r:embed="rId3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6575" y="4084765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942650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0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2909705" y="441050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2916275" y="4410506"/>
            <a:ext cx="0" cy="118982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476243" y="4043838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1987543" y="390726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022513" y="403827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83501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3500431" y="390726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465136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474656" y="5965415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2551115" y="485341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054352" y="485340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3170231" y="4045338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3170231" y="5593940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2909705" y="560033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3440018" y="4410506"/>
            <a:ext cx="0" cy="117712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5646740" y="485499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741356" y="1316616"/>
          <a:ext cx="7461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0" name="Equation" r:id="rId4" imgW="749160" imgH="380880" progId="Equation.DSMT4">
                  <p:embed/>
                </p:oleObj>
              </mc:Choice>
              <mc:Fallback>
                <p:oleObj name="Equation" r:id="rId4" imgW="749160" imgH="38088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356" y="1316616"/>
                        <a:ext cx="746125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5704252" y="3193317"/>
            <a:ext cx="0" cy="307570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1554156" y="1316616"/>
          <a:ext cx="1130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1" name="Equation" r:id="rId6" imgW="1130040" imgH="380880" progId="Equation.DSMT4">
                  <p:embed/>
                </p:oleObj>
              </mc:Choice>
              <mc:Fallback>
                <p:oleObj name="Equation" r:id="rId6" imgW="113004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4156" y="1316616"/>
                        <a:ext cx="1130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2751131" y="1113416"/>
          <a:ext cx="16383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2" name="Equation" r:id="rId8" imgW="1638000" imgH="787320" progId="Equation.DSMT4">
                  <p:embed/>
                </p:oleObj>
              </mc:Choice>
              <mc:Fallback>
                <p:oleObj name="Equation" r:id="rId8" imgW="1638000" imgH="78732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1131" y="1113416"/>
                        <a:ext cx="16383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1" name="Straight Arrow Connector 80"/>
          <p:cNvCxnSpPr/>
          <p:nvPr/>
        </p:nvCxnSpPr>
        <p:spPr>
          <a:xfrm rot="10800000" flipH="1">
            <a:off x="6022514" y="4187951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6122969" y="4084765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3" name="Equation" r:id="rId10" imgW="279360" imgH="419040" progId="Equation.DSMT4">
                  <p:embed/>
                </p:oleObj>
              </mc:Choice>
              <mc:Fallback>
                <p:oleObj name="Equation" r:id="rId10" imgW="279360" imgH="41904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2969" y="4084765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741356" y="2137720"/>
          <a:ext cx="2841626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4" name="Equation" r:id="rId12" imgW="2844720" imgH="850680" progId="Equation.DSMT4">
                  <p:embed/>
                </p:oleObj>
              </mc:Choice>
              <mc:Fallback>
                <p:oleObj name="Equation" r:id="rId12" imgW="2844720" imgH="8506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356" y="2137720"/>
                        <a:ext cx="2841626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6800323" y="2156770"/>
          <a:ext cx="19939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5" name="Equation" r:id="rId14" imgW="1993680" imgH="812520" progId="Equation.DSMT4">
                  <p:embed/>
                </p:oleObj>
              </mc:Choice>
              <mc:Fallback>
                <p:oleObj name="Equation" r:id="rId14" imgW="1993680" imgH="81252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0323" y="2156770"/>
                        <a:ext cx="1993900" cy="812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4261605" y="2124280"/>
          <a:ext cx="1841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6" name="Equation" r:id="rId16" imgW="1841400" imgH="431640" progId="Equation.DSMT4">
                  <p:embed/>
                </p:oleObj>
              </mc:Choice>
              <mc:Fallback>
                <p:oleObj name="Equation" r:id="rId16" imgW="1841400" imgH="43164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1605" y="2124280"/>
                        <a:ext cx="18415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7" name="Straight Connector 86"/>
          <p:cNvCxnSpPr/>
          <p:nvPr/>
        </p:nvCxnSpPr>
        <p:spPr>
          <a:xfrm flipH="1">
            <a:off x="3617455" y="2563170"/>
            <a:ext cx="3129800" cy="0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Line 29"/>
          <p:cNvSpPr>
            <a:spLocks noChangeShapeType="1"/>
          </p:cNvSpPr>
          <p:nvPr/>
        </p:nvSpPr>
        <p:spPr bwMode="auto">
          <a:xfrm flipV="1">
            <a:off x="8500584" y="2765674"/>
            <a:ext cx="55190" cy="60211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91" name="Object 90"/>
          <p:cNvGraphicFramePr>
            <a:graphicFrameLocks/>
          </p:cNvGraphicFramePr>
          <p:nvPr/>
        </p:nvGraphicFramePr>
        <p:xfrm>
          <a:off x="8154988" y="3392488"/>
          <a:ext cx="660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7" name="Equation" r:id="rId18" imgW="660240" imgH="380880" progId="Equation.DSMT4">
                  <p:embed/>
                </p:oleObj>
              </mc:Choice>
              <mc:Fallback>
                <p:oleObj name="Equation" r:id="rId18" imgW="660240" imgH="380880" progId="Equation.DSMT4">
                  <p:embed/>
                  <p:pic>
                    <p:nvPicPr>
                      <p:cNvPr id="91" name="Object 90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4988" y="3392488"/>
                        <a:ext cx="660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/>
          </p:cNvGraphicFramePr>
          <p:nvPr/>
        </p:nvGraphicFramePr>
        <p:xfrm>
          <a:off x="5795055" y="3327546"/>
          <a:ext cx="952200" cy="419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8" name="Equation" r:id="rId20" imgW="952200" imgH="419040" progId="Equation.DSMT4">
                  <p:embed/>
                </p:oleObj>
              </mc:Choice>
              <mc:Fallback>
                <p:oleObj name="Equation" r:id="rId20" imgW="952200" imgH="419040" progId="Equation.DSMT4">
                  <p:embed/>
                  <p:pic>
                    <p:nvPicPr>
                      <p:cNvPr id="42" name="Object 41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055" y="3327546"/>
                        <a:ext cx="952200" cy="419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109512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79" name="Equation" r:id="rId22" imgW="342720" imgH="380880" progId="Equation.DSMT4">
                  <p:embed/>
                </p:oleObj>
              </mc:Choice>
              <mc:Fallback>
                <p:oleObj name="Equation" r:id="rId22" imgW="342720" imgH="38088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2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212700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80" name="Equation" r:id="rId24" imgW="583920" imgH="380880" progId="Equation.DSMT4">
                  <p:embed/>
                </p:oleObj>
              </mc:Choice>
              <mc:Fallback>
                <p:oleObj name="Equation" r:id="rId24" imgW="583920" imgH="38088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00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363992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81" name="Equation" r:id="rId26" imgW="583920" imgH="380880" progId="Equation.DSMT4">
                  <p:embed/>
                </p:oleObj>
              </mc:Choice>
              <mc:Fallback>
                <p:oleObj name="Equation" r:id="rId26" imgW="583920" imgH="38088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992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491147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82" name="Equation" r:id="rId28" imgW="342720" imgH="380880" progId="Equation.DSMT4">
                  <p:embed/>
                </p:oleObj>
              </mc:Choice>
              <mc:Fallback>
                <p:oleObj name="Equation" r:id="rId28" imgW="34272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47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6263995" y="4609078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83" name="Equation" r:id="rId30" imgW="1155600" imgH="787320" progId="Equation.DSMT4">
                  <p:embed/>
                </p:oleObj>
              </mc:Choice>
              <mc:Fallback>
                <p:oleObj name="Equation" r:id="rId30" imgW="1155600" imgH="78732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3995" y="4609078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49"/>
          <p:cNvGraphicFramePr>
            <a:graphicFrameLocks/>
          </p:cNvGraphicFramePr>
          <p:nvPr/>
        </p:nvGraphicFramePr>
        <p:xfrm>
          <a:off x="2241302" y="4812278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84" name="Equation" r:id="rId32" imgW="469800" imgH="380880" progId="Equation.DSMT4">
                  <p:embed/>
                </p:oleObj>
              </mc:Choice>
              <mc:Fallback>
                <p:oleObj name="Equation" r:id="rId32" imgW="469800" imgH="380880" progId="Equation.DSMT4">
                  <p:embed/>
                  <p:pic>
                    <p:nvPicPr>
                      <p:cNvPr id="5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1302" y="4812278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3671888" y="48117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85" name="Equation" r:id="rId34" imgW="507960" imgH="380880" progId="Equation.DSMT4">
                  <p:embed/>
                </p:oleObj>
              </mc:Choice>
              <mc:Fallback>
                <p:oleObj name="Equation" r:id="rId34" imgW="507960" imgH="38088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888" y="48117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302483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Line 11"/>
          <p:cNvSpPr>
            <a:spLocks noChangeShapeType="1"/>
          </p:cNvSpPr>
          <p:nvPr/>
        </p:nvSpPr>
        <p:spPr bwMode="auto">
          <a:xfrm>
            <a:off x="4027488" y="4689368"/>
            <a:ext cx="285035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" name="Freeform 3"/>
          <p:cNvSpPr/>
          <p:nvPr/>
        </p:nvSpPr>
        <p:spPr>
          <a:xfrm>
            <a:off x="732631" y="914400"/>
            <a:ext cx="4514851" cy="2653250"/>
          </a:xfrm>
          <a:custGeom>
            <a:avLst/>
            <a:gdLst>
              <a:gd name="connsiteX0" fmla="*/ 114300 w 4057650"/>
              <a:gd name="connsiteY0" fmla="*/ 0 h 3038475"/>
              <a:gd name="connsiteX1" fmla="*/ 2952750 w 4057650"/>
              <a:gd name="connsiteY1" fmla="*/ 0 h 3038475"/>
              <a:gd name="connsiteX2" fmla="*/ 3133725 w 4057650"/>
              <a:gd name="connsiteY2" fmla="*/ 1066800 h 3038475"/>
              <a:gd name="connsiteX3" fmla="*/ 4057650 w 4057650"/>
              <a:gd name="connsiteY3" fmla="*/ 1066800 h 3038475"/>
              <a:gd name="connsiteX4" fmla="*/ 4057650 w 4057650"/>
              <a:gd name="connsiteY4" fmla="*/ 3038475 h 3038475"/>
              <a:gd name="connsiteX5" fmla="*/ 9525 w 4057650"/>
              <a:gd name="connsiteY5" fmla="*/ 3038475 h 3038475"/>
              <a:gd name="connsiteX6" fmla="*/ 0 w 4057650"/>
              <a:gd name="connsiteY6" fmla="*/ 0 h 3038475"/>
              <a:gd name="connsiteX7" fmla="*/ 114300 w 4057650"/>
              <a:gd name="connsiteY7" fmla="*/ 0 h 3038475"/>
              <a:gd name="connsiteX0" fmla="*/ 114300 w 4057650"/>
              <a:gd name="connsiteY0" fmla="*/ 0 h 3038475"/>
              <a:gd name="connsiteX1" fmla="*/ 3124200 w 4057650"/>
              <a:gd name="connsiteY1" fmla="*/ 0 h 3038475"/>
              <a:gd name="connsiteX2" fmla="*/ 3133725 w 4057650"/>
              <a:gd name="connsiteY2" fmla="*/ 1066800 h 3038475"/>
              <a:gd name="connsiteX3" fmla="*/ 4057650 w 4057650"/>
              <a:gd name="connsiteY3" fmla="*/ 1066800 h 3038475"/>
              <a:gd name="connsiteX4" fmla="*/ 4057650 w 4057650"/>
              <a:gd name="connsiteY4" fmla="*/ 3038475 h 3038475"/>
              <a:gd name="connsiteX5" fmla="*/ 9525 w 4057650"/>
              <a:gd name="connsiteY5" fmla="*/ 3038475 h 3038475"/>
              <a:gd name="connsiteX6" fmla="*/ 0 w 4057650"/>
              <a:gd name="connsiteY6" fmla="*/ 0 h 3038475"/>
              <a:gd name="connsiteX7" fmla="*/ 114300 w 4057650"/>
              <a:gd name="connsiteY7" fmla="*/ 0 h 3038475"/>
              <a:gd name="connsiteX0" fmla="*/ 114300 w 4057650"/>
              <a:gd name="connsiteY0" fmla="*/ 0 h 3038475"/>
              <a:gd name="connsiteX1" fmla="*/ 3124200 w 4057650"/>
              <a:gd name="connsiteY1" fmla="*/ 0 h 3038475"/>
              <a:gd name="connsiteX2" fmla="*/ 3133725 w 4057650"/>
              <a:gd name="connsiteY2" fmla="*/ 995057 h 3038475"/>
              <a:gd name="connsiteX3" fmla="*/ 4057650 w 4057650"/>
              <a:gd name="connsiteY3" fmla="*/ 1066800 h 3038475"/>
              <a:gd name="connsiteX4" fmla="*/ 4057650 w 4057650"/>
              <a:gd name="connsiteY4" fmla="*/ 3038475 h 3038475"/>
              <a:gd name="connsiteX5" fmla="*/ 9525 w 4057650"/>
              <a:gd name="connsiteY5" fmla="*/ 3038475 h 3038475"/>
              <a:gd name="connsiteX6" fmla="*/ 0 w 4057650"/>
              <a:gd name="connsiteY6" fmla="*/ 0 h 3038475"/>
              <a:gd name="connsiteX7" fmla="*/ 114300 w 4057650"/>
              <a:gd name="connsiteY7" fmla="*/ 0 h 3038475"/>
              <a:gd name="connsiteX0" fmla="*/ 114300 w 4066229"/>
              <a:gd name="connsiteY0" fmla="*/ 0 h 3038475"/>
              <a:gd name="connsiteX1" fmla="*/ 3124200 w 4066229"/>
              <a:gd name="connsiteY1" fmla="*/ 0 h 3038475"/>
              <a:gd name="connsiteX2" fmla="*/ 3133725 w 4066229"/>
              <a:gd name="connsiteY2" fmla="*/ 995057 h 3038475"/>
              <a:gd name="connsiteX3" fmla="*/ 4066229 w 4066229"/>
              <a:gd name="connsiteY3" fmla="*/ 984809 h 3038475"/>
              <a:gd name="connsiteX4" fmla="*/ 4057650 w 4066229"/>
              <a:gd name="connsiteY4" fmla="*/ 3038475 h 3038475"/>
              <a:gd name="connsiteX5" fmla="*/ 9525 w 4066229"/>
              <a:gd name="connsiteY5" fmla="*/ 3038475 h 3038475"/>
              <a:gd name="connsiteX6" fmla="*/ 0 w 4066229"/>
              <a:gd name="connsiteY6" fmla="*/ 0 h 3038475"/>
              <a:gd name="connsiteX7" fmla="*/ 114300 w 4066229"/>
              <a:gd name="connsiteY7" fmla="*/ 0 h 303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66229" h="3038475">
                <a:moveTo>
                  <a:pt x="114300" y="0"/>
                </a:moveTo>
                <a:lnTo>
                  <a:pt x="3124200" y="0"/>
                </a:lnTo>
                <a:lnTo>
                  <a:pt x="3133725" y="995057"/>
                </a:lnTo>
                <a:lnTo>
                  <a:pt x="4066229" y="984809"/>
                </a:lnTo>
                <a:cubicBezTo>
                  <a:pt x="4063369" y="1669364"/>
                  <a:pt x="4060510" y="2353920"/>
                  <a:pt x="4057650" y="3038475"/>
                </a:cubicBezTo>
                <a:lnTo>
                  <a:pt x="9525" y="3038475"/>
                </a:lnTo>
                <a:lnTo>
                  <a:pt x="0" y="0"/>
                </a:lnTo>
                <a:lnTo>
                  <a:pt x="114300" y="0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65" name="Straight Arrow Connector 64"/>
          <p:cNvCxnSpPr/>
          <p:nvPr/>
        </p:nvCxnSpPr>
        <p:spPr>
          <a:xfrm rot="5400000" flipH="1">
            <a:off x="6671817" y="1351064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>
            <a:endCxn id="7" idx="0"/>
          </p:cNvCxnSpPr>
          <p:nvPr/>
        </p:nvCxnSpPr>
        <p:spPr>
          <a:xfrm>
            <a:off x="2356373" y="3567650"/>
            <a:ext cx="0" cy="483943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32630" y="4051593"/>
            <a:ext cx="3344188" cy="27159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" name="TextBox 8"/>
          <p:cNvSpPr txBox="1"/>
          <p:nvPr/>
        </p:nvSpPr>
        <p:spPr>
          <a:xfrm>
            <a:off x="2383244" y="3623541"/>
            <a:ext cx="2848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Théorème de Thévenin</a:t>
            </a:r>
          </a:p>
        </p:txBody>
      </p:sp>
      <p:sp>
        <p:nvSpPr>
          <p:cNvPr id="55" name="Line 10"/>
          <p:cNvSpPr>
            <a:spLocks noChangeShapeType="1"/>
          </p:cNvSpPr>
          <p:nvPr/>
        </p:nvSpPr>
        <p:spPr bwMode="auto">
          <a:xfrm>
            <a:off x="6877050" y="1506738"/>
            <a:ext cx="0" cy="191762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Line 11"/>
          <p:cNvSpPr>
            <a:spLocks noChangeShapeType="1"/>
          </p:cNvSpPr>
          <p:nvPr/>
        </p:nvSpPr>
        <p:spPr bwMode="auto">
          <a:xfrm>
            <a:off x="1333500" y="1509021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>
            <a:off x="1331913" y="3417986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2" name="Rectangle 17"/>
          <p:cNvSpPr>
            <a:spLocks noChangeArrowheads="1"/>
          </p:cNvSpPr>
          <p:nvPr/>
        </p:nvSpPr>
        <p:spPr bwMode="auto">
          <a:xfrm rot="16200000">
            <a:off x="3408372" y="2312287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Rectangle 18"/>
          <p:cNvSpPr>
            <a:spLocks noChangeArrowheads="1"/>
          </p:cNvSpPr>
          <p:nvPr/>
        </p:nvSpPr>
        <p:spPr bwMode="auto">
          <a:xfrm rot="16200000">
            <a:off x="3911609" y="2312286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Line 19"/>
          <p:cNvSpPr>
            <a:spLocks noChangeShapeType="1"/>
          </p:cNvSpPr>
          <p:nvPr/>
        </p:nvSpPr>
        <p:spPr bwMode="auto">
          <a:xfrm>
            <a:off x="4027488" y="1505343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5" name="Line 20"/>
          <p:cNvSpPr>
            <a:spLocks noChangeShapeType="1"/>
          </p:cNvSpPr>
          <p:nvPr/>
        </p:nvSpPr>
        <p:spPr bwMode="auto">
          <a:xfrm>
            <a:off x="4027488" y="3053945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6" name="Line 21"/>
          <p:cNvSpPr>
            <a:spLocks noChangeShapeType="1"/>
          </p:cNvSpPr>
          <p:nvPr/>
        </p:nvSpPr>
        <p:spPr bwMode="auto">
          <a:xfrm>
            <a:off x="3766962" y="186938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7" name="Line 22"/>
          <p:cNvSpPr>
            <a:spLocks noChangeShapeType="1"/>
          </p:cNvSpPr>
          <p:nvPr/>
        </p:nvSpPr>
        <p:spPr bwMode="auto">
          <a:xfrm>
            <a:off x="3766962" y="3059211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8" name="Line 23"/>
          <p:cNvSpPr>
            <a:spLocks noChangeShapeType="1"/>
          </p:cNvSpPr>
          <p:nvPr/>
        </p:nvSpPr>
        <p:spPr bwMode="auto">
          <a:xfrm flipV="1">
            <a:off x="3779838" y="2843311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" name="Line 24"/>
          <p:cNvSpPr>
            <a:spLocks noChangeShapeType="1"/>
          </p:cNvSpPr>
          <p:nvPr/>
        </p:nvSpPr>
        <p:spPr bwMode="auto">
          <a:xfrm flipV="1">
            <a:off x="4284663" y="2843311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0" name="Line 25"/>
          <p:cNvSpPr>
            <a:spLocks noChangeShapeType="1"/>
          </p:cNvSpPr>
          <p:nvPr/>
        </p:nvSpPr>
        <p:spPr bwMode="auto">
          <a:xfrm flipV="1">
            <a:off x="4284663" y="186938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1" name="Line 26"/>
          <p:cNvSpPr>
            <a:spLocks noChangeShapeType="1"/>
          </p:cNvSpPr>
          <p:nvPr/>
        </p:nvSpPr>
        <p:spPr bwMode="auto">
          <a:xfrm flipV="1">
            <a:off x="3779838" y="186938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93" name="Straight Arrow Connector 92"/>
          <p:cNvCxnSpPr/>
          <p:nvPr/>
        </p:nvCxnSpPr>
        <p:spPr>
          <a:xfrm>
            <a:off x="1323302" y="1608963"/>
            <a:ext cx="0" cy="170338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" name="Object 95"/>
          <p:cNvGraphicFramePr>
            <a:graphicFrameLocks/>
          </p:cNvGraphicFramePr>
          <p:nvPr/>
        </p:nvGraphicFramePr>
        <p:xfrm>
          <a:off x="915712" y="2227670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35" name="Equation" r:id="rId4" imgW="355320" imgH="380880" progId="Equation.DSMT4">
                  <p:embed/>
                </p:oleObj>
              </mc:Choice>
              <mc:Fallback>
                <p:oleObj name="Equation" r:id="rId4" imgW="355320" imgH="380880" progId="Equation.DSMT4">
                  <p:embed/>
                  <p:pic>
                    <p:nvPicPr>
                      <p:cNvPr id="96" name="Object 9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5712" y="2227670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7" name="Straight Arrow Connector 96"/>
          <p:cNvCxnSpPr/>
          <p:nvPr/>
        </p:nvCxnSpPr>
        <p:spPr>
          <a:xfrm rot="5400000" flipH="1">
            <a:off x="6676699" y="4531413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Line 10"/>
          <p:cNvSpPr>
            <a:spLocks noChangeShapeType="1"/>
          </p:cNvSpPr>
          <p:nvPr/>
        </p:nvSpPr>
        <p:spPr bwMode="auto">
          <a:xfrm>
            <a:off x="6881932" y="4687087"/>
            <a:ext cx="0" cy="191762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9" name="Line 11"/>
          <p:cNvSpPr>
            <a:spLocks noChangeShapeType="1"/>
          </p:cNvSpPr>
          <p:nvPr/>
        </p:nvSpPr>
        <p:spPr bwMode="auto">
          <a:xfrm>
            <a:off x="1338382" y="4689370"/>
            <a:ext cx="273843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4" name="Line 16"/>
          <p:cNvSpPr>
            <a:spLocks noChangeShapeType="1"/>
          </p:cNvSpPr>
          <p:nvPr/>
        </p:nvSpPr>
        <p:spPr bwMode="auto">
          <a:xfrm>
            <a:off x="1336795" y="6598335"/>
            <a:ext cx="274002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123" name="Straight Arrow Connector 122"/>
          <p:cNvCxnSpPr/>
          <p:nvPr/>
        </p:nvCxnSpPr>
        <p:spPr>
          <a:xfrm rot="16200000">
            <a:off x="1560586" y="4531412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5" name="Object 124"/>
          <p:cNvGraphicFramePr>
            <a:graphicFrameLocks/>
          </p:cNvGraphicFramePr>
          <p:nvPr/>
        </p:nvGraphicFramePr>
        <p:xfrm>
          <a:off x="1268211" y="4210903"/>
          <a:ext cx="457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36" name="Equation" r:id="rId6" imgW="457200" imgH="419040" progId="Equation.DSMT4">
                  <p:embed/>
                </p:oleObj>
              </mc:Choice>
              <mc:Fallback>
                <p:oleObj name="Equation" r:id="rId6" imgW="457200" imgH="419040" progId="Equation.DSMT4">
                  <p:embed/>
                  <p:pic>
                    <p:nvPicPr>
                      <p:cNvPr id="125" name="Object 12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8211" y="4210903"/>
                        <a:ext cx="457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6" name="Straight Arrow Connector 125"/>
          <p:cNvCxnSpPr/>
          <p:nvPr/>
        </p:nvCxnSpPr>
        <p:spPr>
          <a:xfrm>
            <a:off x="1328184" y="4789312"/>
            <a:ext cx="0" cy="170338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7" name="Object 126"/>
          <p:cNvGraphicFramePr>
            <a:graphicFrameLocks/>
          </p:cNvGraphicFramePr>
          <p:nvPr/>
        </p:nvGraphicFramePr>
        <p:xfrm>
          <a:off x="912891" y="5408297"/>
          <a:ext cx="355320" cy="380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37" name="Equation" r:id="rId8" imgW="355320" imgH="380880" progId="Equation.DSMT4">
                  <p:embed/>
                </p:oleObj>
              </mc:Choice>
              <mc:Fallback>
                <p:oleObj name="Equation" r:id="rId8" imgW="355320" imgH="380880" progId="Equation.DSMT4">
                  <p:embed/>
                  <p:pic>
                    <p:nvPicPr>
                      <p:cNvPr id="127" name="Object 126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91" y="5408297"/>
                        <a:ext cx="355320" cy="3808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" name="Line 11"/>
          <p:cNvSpPr>
            <a:spLocks noChangeShapeType="1"/>
          </p:cNvSpPr>
          <p:nvPr/>
        </p:nvSpPr>
        <p:spPr bwMode="auto">
          <a:xfrm>
            <a:off x="4031577" y="6598335"/>
            <a:ext cx="285035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3" name="Rectangle 12"/>
          <p:cNvSpPr>
            <a:spLocks noChangeArrowheads="1"/>
          </p:cNvSpPr>
          <p:nvPr/>
        </p:nvSpPr>
        <p:spPr bwMode="auto">
          <a:xfrm>
            <a:off x="1692275" y="1366146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2844800" y="1366146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366146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366146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Rectangle 12"/>
          <p:cNvSpPr>
            <a:spLocks noChangeArrowheads="1"/>
          </p:cNvSpPr>
          <p:nvPr/>
        </p:nvSpPr>
        <p:spPr bwMode="auto">
          <a:xfrm>
            <a:off x="1838578" y="4552781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Rectangle 13"/>
          <p:cNvSpPr>
            <a:spLocks noChangeArrowheads="1"/>
          </p:cNvSpPr>
          <p:nvPr/>
        </p:nvSpPr>
        <p:spPr bwMode="auto">
          <a:xfrm>
            <a:off x="2991103" y="4552781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" name="Rectangle 14"/>
          <p:cNvSpPr>
            <a:spLocks noChangeArrowheads="1"/>
          </p:cNvSpPr>
          <p:nvPr/>
        </p:nvSpPr>
        <p:spPr bwMode="auto">
          <a:xfrm>
            <a:off x="4357688" y="4552781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" name="Rectangle 15"/>
          <p:cNvSpPr>
            <a:spLocks noChangeArrowheads="1"/>
          </p:cNvSpPr>
          <p:nvPr/>
        </p:nvSpPr>
        <p:spPr bwMode="auto">
          <a:xfrm>
            <a:off x="5508625" y="4552781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6542881" y="1007673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38" name="Equation" r:id="rId10" imgW="279360" imgH="419040" progId="Equation.DSMT4">
                  <p:embed/>
                </p:oleObj>
              </mc:Choice>
              <mc:Fallback>
                <p:oleObj name="Equation" r:id="rId10" imgW="279360" imgH="41904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2881" y="1007673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/>
          </p:cNvGraphicFramePr>
          <p:nvPr/>
        </p:nvGraphicFramePr>
        <p:xfrm>
          <a:off x="6568786" y="4216841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39" name="Equation" r:id="rId12" imgW="279360" imgH="419040" progId="Equation.DSMT4">
                  <p:embed/>
                </p:oleObj>
              </mc:Choice>
              <mc:Fallback>
                <p:oleObj name="Equation" r:id="rId12" imgW="279360" imgH="419040" progId="Equation.DSMT4">
                  <p:embed/>
                  <p:pic>
                    <p:nvPicPr>
                      <p:cNvPr id="61" name="Object 6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8786" y="4216841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1953419" y="976866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0" name="Equation" r:id="rId13" imgW="342720" imgH="380880" progId="Equation.DSMT4">
                  <p:embed/>
                </p:oleObj>
              </mc:Choice>
              <mc:Fallback>
                <p:oleObj name="Equation" r:id="rId13" imgW="34272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976866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" name="Object 89"/>
          <p:cNvGraphicFramePr>
            <a:graphicFrameLocks/>
          </p:cNvGraphicFramePr>
          <p:nvPr/>
        </p:nvGraphicFramePr>
        <p:xfrm>
          <a:off x="2985294" y="976866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1" name="Equation" r:id="rId15" imgW="583920" imgH="380880" progId="Equation.DSMT4">
                  <p:embed/>
                </p:oleObj>
              </mc:Choice>
              <mc:Fallback>
                <p:oleObj name="Equation" r:id="rId15" imgW="583920" imgH="380880" progId="Equation.DSMT4">
                  <p:embed/>
                  <p:pic>
                    <p:nvPicPr>
                      <p:cNvPr id="90" name="Object 89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976866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" name="Object 91"/>
          <p:cNvGraphicFramePr>
            <a:graphicFrameLocks/>
          </p:cNvGraphicFramePr>
          <p:nvPr/>
        </p:nvGraphicFramePr>
        <p:xfrm>
          <a:off x="4498214" y="976866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2" name="Equation" r:id="rId17" imgW="583920" imgH="380880" progId="Equation.DSMT4">
                  <p:embed/>
                </p:oleObj>
              </mc:Choice>
              <mc:Fallback>
                <p:oleObj name="Equation" r:id="rId17" imgW="583920" imgH="380880" progId="Equation.DSMT4">
                  <p:embed/>
                  <p:pic>
                    <p:nvPicPr>
                      <p:cNvPr id="92" name="Object 91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976866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" name="Object 93"/>
          <p:cNvGraphicFramePr>
            <a:graphicFrameLocks/>
          </p:cNvGraphicFramePr>
          <p:nvPr/>
        </p:nvGraphicFramePr>
        <p:xfrm>
          <a:off x="5624513" y="977192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3" name="Equation" r:id="rId19" imgW="634680" imgH="380880" progId="Equation.DSMT4">
                  <p:embed/>
                </p:oleObj>
              </mc:Choice>
              <mc:Fallback>
                <p:oleObj name="Equation" r:id="rId19" imgW="634680" imgH="380880" progId="Equation.DSMT4">
                  <p:embed/>
                  <p:pic>
                    <p:nvPicPr>
                      <p:cNvPr id="94" name="Object 93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977192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" name="Object 94"/>
          <p:cNvGraphicFramePr>
            <a:graphicFrameLocks/>
          </p:cNvGraphicFramePr>
          <p:nvPr/>
        </p:nvGraphicFramePr>
        <p:xfrm>
          <a:off x="3099594" y="2275050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4" name="Equation" r:id="rId21" imgW="469800" imgH="380880" progId="Equation.DSMT4">
                  <p:embed/>
                </p:oleObj>
              </mc:Choice>
              <mc:Fallback>
                <p:oleObj name="Equation" r:id="rId21" imgW="469800" imgH="380880" progId="Equation.DSMT4">
                  <p:embed/>
                  <p:pic>
                    <p:nvPicPr>
                      <p:cNvPr id="95" name="Object 94"/>
                      <p:cNvPicPr>
                        <a:picLocks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275050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" name="Object 99"/>
          <p:cNvGraphicFramePr>
            <a:graphicFrameLocks/>
          </p:cNvGraphicFramePr>
          <p:nvPr/>
        </p:nvGraphicFramePr>
        <p:xfrm>
          <a:off x="4530725" y="2274888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5" name="Equation" r:id="rId23" imgW="507960" imgH="380880" progId="Equation.DSMT4">
                  <p:embed/>
                </p:oleObj>
              </mc:Choice>
              <mc:Fallback>
                <p:oleObj name="Equation" r:id="rId23" imgW="507960" imgH="380880" progId="Equation.DSMT4">
                  <p:embed/>
                  <p:pic>
                    <p:nvPicPr>
                      <p:cNvPr id="100" name="Object 99"/>
                      <p:cNvPicPr>
                        <a:picLocks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274888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" name="Object 100"/>
          <p:cNvGraphicFramePr>
            <a:graphicFrameLocks/>
          </p:cNvGraphicFramePr>
          <p:nvPr/>
        </p:nvGraphicFramePr>
        <p:xfrm>
          <a:off x="2090738" y="4149791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6" name="Equation" r:id="rId25" imgW="355320" imgH="380880" progId="Equation.DSMT4">
                  <p:embed/>
                </p:oleObj>
              </mc:Choice>
              <mc:Fallback>
                <p:oleObj name="Equation" r:id="rId25" imgW="355320" imgH="380880" progId="Equation.DSMT4">
                  <p:embed/>
                  <p:pic>
                    <p:nvPicPr>
                      <p:cNvPr id="101" name="Object 100"/>
                      <p:cNvPicPr>
                        <a:picLocks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0738" y="4149791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" name="Object 101"/>
          <p:cNvGraphicFramePr>
            <a:graphicFrameLocks/>
          </p:cNvGraphicFramePr>
          <p:nvPr/>
        </p:nvGraphicFramePr>
        <p:xfrm>
          <a:off x="3173413" y="4149791"/>
          <a:ext cx="495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7" name="Equation" r:id="rId27" imgW="495000" imgH="380880" progId="Equation.DSMT4">
                  <p:embed/>
                </p:oleObj>
              </mc:Choice>
              <mc:Fallback>
                <p:oleObj name="Equation" r:id="rId27" imgW="495000" imgH="380880" progId="Equation.DSMT4">
                  <p:embed/>
                  <p:pic>
                    <p:nvPicPr>
                      <p:cNvPr id="102" name="Object 101"/>
                      <p:cNvPicPr>
                        <a:picLocks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3413" y="4149791"/>
                        <a:ext cx="495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" name="Object 102"/>
          <p:cNvGraphicFramePr>
            <a:graphicFrameLocks/>
          </p:cNvGraphicFramePr>
          <p:nvPr/>
        </p:nvGraphicFramePr>
        <p:xfrm>
          <a:off x="4505267" y="4149256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8" name="Equation" r:id="rId29" imgW="583920" imgH="380880" progId="Equation.DSMT4">
                  <p:embed/>
                </p:oleObj>
              </mc:Choice>
              <mc:Fallback>
                <p:oleObj name="Equation" r:id="rId29" imgW="583920" imgH="380880" progId="Equation.DSMT4">
                  <p:embed/>
                  <p:pic>
                    <p:nvPicPr>
                      <p:cNvPr id="103" name="Object 102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5267" y="4149256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" name="Object 104"/>
          <p:cNvGraphicFramePr>
            <a:graphicFrameLocks/>
          </p:cNvGraphicFramePr>
          <p:nvPr/>
        </p:nvGraphicFramePr>
        <p:xfrm>
          <a:off x="5631566" y="4149582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949" name="Equation" r:id="rId30" imgW="634680" imgH="380880" progId="Equation.DSMT4">
                  <p:embed/>
                </p:oleObj>
              </mc:Choice>
              <mc:Fallback>
                <p:oleObj name="Equation" r:id="rId30" imgW="634680" imgH="380880" progId="Equation.DSMT4">
                  <p:embed/>
                  <p:pic>
                    <p:nvPicPr>
                      <p:cNvPr id="105" name="Object 104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1566" y="4149582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Equivalent de Thévenin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5516444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4" grpId="0" animBg="1"/>
      <p:bldP spid="7" grpId="0" animBg="1"/>
      <p:bldP spid="9" grpId="0"/>
      <p:bldP spid="98" grpId="0" animBg="1"/>
      <p:bldP spid="99" grpId="0" animBg="1"/>
      <p:bldP spid="104" grpId="0" animBg="1"/>
      <p:bldP spid="132" grpId="0" animBg="1"/>
      <p:bldP spid="59" grpId="0" animBg="1"/>
      <p:bldP spid="62" grpId="0" animBg="1"/>
      <p:bldP spid="63" grpId="0" animBg="1"/>
      <p:bldP spid="6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Object 96"/>
          <p:cNvGraphicFramePr>
            <a:graphicFrameLocks noChangeAspect="1"/>
          </p:cNvGraphicFramePr>
          <p:nvPr/>
        </p:nvGraphicFramePr>
        <p:xfrm>
          <a:off x="387066" y="4279250"/>
          <a:ext cx="5954713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204" name="Equation" r:id="rId4" imgW="5956200" imgH="1193760" progId="Equation.DSMT4">
                  <p:embed/>
                </p:oleObj>
              </mc:Choice>
              <mc:Fallback>
                <p:oleObj name="Equation" r:id="rId4" imgW="5956200" imgH="1193760" progId="Equation.DSMT4">
                  <p:embed/>
                  <p:pic>
                    <p:nvPicPr>
                      <p:cNvPr id="6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066" y="4279250"/>
                        <a:ext cx="5954713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Object 96"/>
          <p:cNvGraphicFramePr>
            <a:graphicFrameLocks noChangeAspect="1"/>
          </p:cNvGraphicFramePr>
          <p:nvPr/>
        </p:nvGraphicFramePr>
        <p:xfrm>
          <a:off x="548302" y="1107046"/>
          <a:ext cx="3200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205" name="Equation" r:id="rId6" imgW="3200400" imgH="838080" progId="Equation.DSMT4">
                  <p:embed/>
                </p:oleObj>
              </mc:Choice>
              <mc:Fallback>
                <p:oleObj name="Equation" r:id="rId6" imgW="3200400" imgH="838080" progId="Equation.DSMT4">
                  <p:embed/>
                  <p:pic>
                    <p:nvPicPr>
                      <p:cNvPr id="6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302" y="1107046"/>
                        <a:ext cx="3200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" name="Object 96"/>
          <p:cNvGraphicFramePr>
            <a:graphicFrameLocks noChangeAspect="1"/>
          </p:cNvGraphicFramePr>
          <p:nvPr/>
        </p:nvGraphicFramePr>
        <p:xfrm>
          <a:off x="557021" y="2229788"/>
          <a:ext cx="3352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206" name="Equation" r:id="rId8" imgW="3352680" imgH="1295280" progId="Equation.DSMT4">
                  <p:embed/>
                </p:oleObj>
              </mc:Choice>
              <mc:Fallback>
                <p:oleObj name="Equation" r:id="rId8" imgW="3352680" imgH="1295280" progId="Equation.DSMT4">
                  <p:embed/>
                  <p:pic>
                    <p:nvPicPr>
                      <p:cNvPr id="6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021" y="2229788"/>
                        <a:ext cx="3352800" cy="129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4695916" y="2429146"/>
            <a:ext cx="3975992" cy="1681247"/>
            <a:chOff x="819265" y="4020474"/>
            <a:chExt cx="6062667" cy="2563597"/>
          </a:xfrm>
        </p:grpSpPr>
        <p:sp>
          <p:nvSpPr>
            <p:cNvPr id="68" name="Line 11"/>
            <p:cNvSpPr>
              <a:spLocks noChangeShapeType="1"/>
            </p:cNvSpPr>
            <p:nvPr/>
          </p:nvSpPr>
          <p:spPr bwMode="auto">
            <a:xfrm>
              <a:off x="4027488" y="4659140"/>
              <a:ext cx="28503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69" name="Straight Arrow Connector 68"/>
            <p:cNvCxnSpPr/>
            <p:nvPr/>
          </p:nvCxnSpPr>
          <p:spPr>
            <a:xfrm rot="5400000" flipH="1">
              <a:off x="6676699" y="450118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Line 10"/>
            <p:cNvSpPr>
              <a:spLocks noChangeShapeType="1"/>
            </p:cNvSpPr>
            <p:nvPr/>
          </p:nvSpPr>
          <p:spPr bwMode="auto">
            <a:xfrm>
              <a:off x="6881932" y="4647271"/>
              <a:ext cx="0" cy="19368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2" name="Line 11"/>
            <p:cNvSpPr>
              <a:spLocks noChangeShapeType="1"/>
            </p:cNvSpPr>
            <p:nvPr/>
          </p:nvSpPr>
          <p:spPr bwMode="auto">
            <a:xfrm>
              <a:off x="1338382" y="4659142"/>
              <a:ext cx="27384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16"/>
            <p:cNvSpPr>
              <a:spLocks noChangeShapeType="1"/>
            </p:cNvSpPr>
            <p:nvPr/>
          </p:nvSpPr>
          <p:spPr bwMode="auto">
            <a:xfrm>
              <a:off x="1336795" y="6568107"/>
              <a:ext cx="27400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86" name="Object 85"/>
            <p:cNvGraphicFramePr>
              <a:graphicFrameLocks/>
            </p:cNvGraphicFramePr>
            <p:nvPr/>
          </p:nvGraphicFramePr>
          <p:xfrm>
            <a:off x="2012461" y="4021365"/>
            <a:ext cx="457200" cy="53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07" name="Equation" r:id="rId10" imgW="203040" imgH="228600" progId="Equation.DSMT4">
                    <p:embed/>
                  </p:oleObj>
                </mc:Choice>
                <mc:Fallback>
                  <p:oleObj name="Equation" r:id="rId10" imgW="203040" imgH="228600" progId="Equation.DSMT4">
                    <p:embed/>
                    <p:pic>
                      <p:nvPicPr>
                        <p:cNvPr id="86" name="Object 85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2461" y="4021365"/>
                          <a:ext cx="457200" cy="53181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" name="Object 89"/>
            <p:cNvGraphicFramePr>
              <a:graphicFrameLocks/>
            </p:cNvGraphicFramePr>
            <p:nvPr/>
          </p:nvGraphicFramePr>
          <p:xfrm>
            <a:off x="3098988" y="4021138"/>
            <a:ext cx="628650" cy="5318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08" name="Equation" r:id="rId12" imgW="279360" imgH="228600" progId="Equation.DSMT4">
                    <p:embed/>
                  </p:oleObj>
                </mc:Choice>
                <mc:Fallback>
                  <p:oleObj name="Equation" r:id="rId12" imgW="279360" imgH="228600" progId="Equation.DSMT4">
                    <p:embed/>
                    <p:pic>
                      <p:nvPicPr>
                        <p:cNvPr id="90" name="Object 89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8988" y="4021138"/>
                          <a:ext cx="628650" cy="5318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" name="Object 91"/>
            <p:cNvGraphicFramePr>
              <a:graphicFrameLocks/>
            </p:cNvGraphicFramePr>
            <p:nvPr/>
          </p:nvGraphicFramePr>
          <p:xfrm>
            <a:off x="4437975" y="4021365"/>
            <a:ext cx="714375" cy="53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09" name="Equation" r:id="rId14" imgW="317160" imgH="228600" progId="Equation.DSMT4">
                    <p:embed/>
                  </p:oleObj>
                </mc:Choice>
                <mc:Fallback>
                  <p:oleObj name="Equation" r:id="rId14" imgW="317160" imgH="228600" progId="Equation.DSMT4">
                    <p:embed/>
                    <p:pic>
                      <p:nvPicPr>
                        <p:cNvPr id="92" name="Object 91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37975" y="4021365"/>
                          <a:ext cx="714375" cy="53181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94" name="Straight Arrow Connector 93"/>
            <p:cNvCxnSpPr/>
            <p:nvPr/>
          </p:nvCxnSpPr>
          <p:spPr>
            <a:xfrm rot="16200000">
              <a:off x="1560586" y="4501184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5" name="Object 94"/>
            <p:cNvGraphicFramePr>
              <a:graphicFrameLocks/>
            </p:cNvGraphicFramePr>
            <p:nvPr/>
          </p:nvGraphicFramePr>
          <p:xfrm>
            <a:off x="6477120" y="4068576"/>
            <a:ext cx="371475" cy="5619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0" name="Equation" r:id="rId16" imgW="164880" imgH="241200" progId="Equation.DSMT4">
                    <p:embed/>
                  </p:oleObj>
                </mc:Choice>
                <mc:Fallback>
                  <p:oleObj name="Equation" r:id="rId16" imgW="164880" imgH="241200" progId="Equation.DSMT4">
                    <p:embed/>
                    <p:pic>
                      <p:nvPicPr>
                        <p:cNvPr id="95" name="Object 94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77120" y="4068576"/>
                          <a:ext cx="371475" cy="56197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" name="Object 99"/>
            <p:cNvGraphicFramePr>
              <a:graphicFrameLocks/>
            </p:cNvGraphicFramePr>
            <p:nvPr/>
          </p:nvGraphicFramePr>
          <p:xfrm>
            <a:off x="1241556" y="4044711"/>
            <a:ext cx="571500" cy="5619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1" name="Equation" r:id="rId18" imgW="253800" imgH="241200" progId="Equation.DSMT4">
                    <p:embed/>
                  </p:oleObj>
                </mc:Choice>
                <mc:Fallback>
                  <p:oleObj name="Equation" r:id="rId18" imgW="253800" imgH="241200" progId="Equation.DSMT4">
                    <p:embed/>
                    <p:pic>
                      <p:nvPicPr>
                        <p:cNvPr id="100" name="Object 99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1556" y="4044711"/>
                          <a:ext cx="571500" cy="56197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1" name="Straight Arrow Connector 100"/>
            <p:cNvCxnSpPr/>
            <p:nvPr/>
          </p:nvCxnSpPr>
          <p:spPr>
            <a:xfrm>
              <a:off x="1328184" y="4759084"/>
              <a:ext cx="0" cy="17033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02" name="Object 101"/>
            <p:cNvGraphicFramePr>
              <a:graphicFrameLocks/>
            </p:cNvGraphicFramePr>
            <p:nvPr/>
          </p:nvGraphicFramePr>
          <p:xfrm>
            <a:off x="819265" y="5233816"/>
            <a:ext cx="457200" cy="533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2" name="Equation" r:id="rId20" imgW="203040" imgH="228600" progId="Equation.DSMT4">
                    <p:embed/>
                  </p:oleObj>
                </mc:Choice>
                <mc:Fallback>
                  <p:oleObj name="Equation" r:id="rId20" imgW="203040" imgH="228600" progId="Equation.DSMT4">
                    <p:embed/>
                    <p:pic>
                      <p:nvPicPr>
                        <p:cNvPr id="102" name="Object 101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9265" y="5233816"/>
                          <a:ext cx="457200" cy="5334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" name="Object 102"/>
            <p:cNvGraphicFramePr>
              <a:graphicFrameLocks/>
            </p:cNvGraphicFramePr>
            <p:nvPr/>
          </p:nvGraphicFramePr>
          <p:xfrm>
            <a:off x="5562429" y="4020474"/>
            <a:ext cx="771525" cy="5318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3" name="Equation" r:id="rId22" imgW="342720" imgH="228600" progId="Equation.DSMT4">
                    <p:embed/>
                  </p:oleObj>
                </mc:Choice>
                <mc:Fallback>
                  <p:oleObj name="Equation" r:id="rId22" imgW="342720" imgH="228600" progId="Equation.DSMT4">
                    <p:embed/>
                    <p:pic>
                      <p:nvPicPr>
                        <p:cNvPr id="103" name="Object 102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62429" y="4020474"/>
                          <a:ext cx="771525" cy="5318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" name="Line 11"/>
            <p:cNvSpPr>
              <a:spLocks noChangeShapeType="1"/>
            </p:cNvSpPr>
            <p:nvPr/>
          </p:nvSpPr>
          <p:spPr bwMode="auto">
            <a:xfrm>
              <a:off x="4031577" y="6568107"/>
              <a:ext cx="28503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6" name="Rectangle 12"/>
            <p:cNvSpPr>
              <a:spLocks noChangeArrowheads="1"/>
            </p:cNvSpPr>
            <p:nvPr/>
          </p:nvSpPr>
          <p:spPr bwMode="auto">
            <a:xfrm>
              <a:off x="1838578" y="4522553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7" name="Rectangle 13"/>
            <p:cNvSpPr>
              <a:spLocks noChangeArrowheads="1"/>
            </p:cNvSpPr>
            <p:nvPr/>
          </p:nvSpPr>
          <p:spPr bwMode="auto">
            <a:xfrm>
              <a:off x="2991103" y="4522553"/>
              <a:ext cx="86518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8" name="Rectangle 14"/>
            <p:cNvSpPr>
              <a:spLocks noChangeArrowheads="1"/>
            </p:cNvSpPr>
            <p:nvPr/>
          </p:nvSpPr>
          <p:spPr bwMode="auto">
            <a:xfrm>
              <a:off x="4357688" y="4522553"/>
              <a:ext cx="865187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9" name="Rectangle 15"/>
            <p:cNvSpPr>
              <a:spLocks noChangeArrowheads="1"/>
            </p:cNvSpPr>
            <p:nvPr/>
          </p:nvSpPr>
          <p:spPr bwMode="auto">
            <a:xfrm>
              <a:off x="5508625" y="4522553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5030" y="716400"/>
            <a:ext cx="3956878" cy="1630906"/>
            <a:chOff x="915712" y="976866"/>
            <a:chExt cx="5961338" cy="2457084"/>
          </a:xfrm>
        </p:grpSpPr>
        <p:sp>
          <p:nvSpPr>
            <p:cNvPr id="31" name="Line 11"/>
            <p:cNvSpPr>
              <a:spLocks noChangeShapeType="1"/>
            </p:cNvSpPr>
            <p:nvPr/>
          </p:nvSpPr>
          <p:spPr bwMode="auto">
            <a:xfrm>
              <a:off x="1333500" y="1509021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rot="5400000" flipH="1">
              <a:off x="6717737" y="1351063"/>
              <a:ext cx="0" cy="31591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Line 10"/>
            <p:cNvSpPr>
              <a:spLocks noChangeShapeType="1"/>
            </p:cNvSpPr>
            <p:nvPr/>
          </p:nvSpPr>
          <p:spPr bwMode="auto">
            <a:xfrm>
              <a:off x="6877050" y="1497150"/>
              <a:ext cx="0" cy="19368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2" name="Line 16"/>
            <p:cNvSpPr>
              <a:spLocks noChangeShapeType="1"/>
            </p:cNvSpPr>
            <p:nvPr/>
          </p:nvSpPr>
          <p:spPr bwMode="auto">
            <a:xfrm>
              <a:off x="1331913" y="3417986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Rectangle 18"/>
            <p:cNvSpPr>
              <a:spLocks noChangeArrowheads="1"/>
            </p:cNvSpPr>
            <p:nvPr/>
          </p:nvSpPr>
          <p:spPr bwMode="auto">
            <a:xfrm rot="16200000">
              <a:off x="3669248" y="2312286"/>
              <a:ext cx="744520" cy="287339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19"/>
            <p:cNvSpPr>
              <a:spLocks noChangeShapeType="1"/>
            </p:cNvSpPr>
            <p:nvPr/>
          </p:nvSpPr>
          <p:spPr bwMode="auto">
            <a:xfrm>
              <a:off x="4027488" y="1497909"/>
              <a:ext cx="0" cy="192007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>
              <a:off x="1323302" y="1608963"/>
              <a:ext cx="0" cy="17033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4" name="Object 43"/>
            <p:cNvGraphicFramePr>
              <a:graphicFrameLocks/>
            </p:cNvGraphicFramePr>
            <p:nvPr/>
          </p:nvGraphicFramePr>
          <p:xfrm>
            <a:off x="915712" y="2227670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4" name="Equation" r:id="rId24" imgW="355320" imgH="380880" progId="Equation.DSMT4">
                    <p:embed/>
                  </p:oleObj>
                </mc:Choice>
                <mc:Fallback>
                  <p:oleObj name="Equation" r:id="rId24" imgW="355320" imgH="380880" progId="Equation.DSMT4">
                    <p:embed/>
                    <p:pic>
                      <p:nvPicPr>
                        <p:cNvPr id="44" name="Object 4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5712" y="2227670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5" name="Rectangle 12"/>
            <p:cNvSpPr>
              <a:spLocks noChangeArrowheads="1"/>
            </p:cNvSpPr>
            <p:nvPr/>
          </p:nvSpPr>
          <p:spPr bwMode="auto">
            <a:xfrm>
              <a:off x="1692275" y="1366146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Rectangle 13"/>
            <p:cNvSpPr>
              <a:spLocks noChangeArrowheads="1"/>
            </p:cNvSpPr>
            <p:nvPr/>
          </p:nvSpPr>
          <p:spPr bwMode="auto">
            <a:xfrm>
              <a:off x="2844800" y="1366146"/>
              <a:ext cx="86518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Rectangle 14"/>
            <p:cNvSpPr>
              <a:spLocks noChangeArrowheads="1"/>
            </p:cNvSpPr>
            <p:nvPr/>
          </p:nvSpPr>
          <p:spPr bwMode="auto">
            <a:xfrm>
              <a:off x="4357688" y="1366146"/>
              <a:ext cx="865187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Rectangle 15"/>
            <p:cNvSpPr>
              <a:spLocks noChangeArrowheads="1"/>
            </p:cNvSpPr>
            <p:nvPr/>
          </p:nvSpPr>
          <p:spPr bwMode="auto">
            <a:xfrm>
              <a:off x="5508625" y="1366146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6542881" y="1007673"/>
            <a:ext cx="2794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5" name="Equation" r:id="rId26" imgW="279360" imgH="419040" progId="Equation.DSMT4">
                    <p:embed/>
                  </p:oleObj>
                </mc:Choice>
                <mc:Fallback>
                  <p:oleObj name="Equation" r:id="rId26" imgW="279360" imgH="41904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42881" y="1007673"/>
                          <a:ext cx="279400" cy="4191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0" name="Object 49"/>
            <p:cNvGraphicFramePr>
              <a:graphicFrameLocks/>
            </p:cNvGraphicFramePr>
            <p:nvPr/>
          </p:nvGraphicFramePr>
          <p:xfrm>
            <a:off x="1953419" y="976866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6" name="Equation" r:id="rId28" imgW="342720" imgH="380880" progId="Equation.DSMT4">
                    <p:embed/>
                  </p:oleObj>
                </mc:Choice>
                <mc:Fallback>
                  <p:oleObj name="Equation" r:id="rId28" imgW="342720" imgH="380880" progId="Equation.DSMT4">
                    <p:embed/>
                    <p:pic>
                      <p:nvPicPr>
                        <p:cNvPr id="50" name="Object 4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3419" y="976866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" name="Object 50"/>
            <p:cNvGraphicFramePr>
              <a:graphicFrameLocks/>
            </p:cNvGraphicFramePr>
            <p:nvPr/>
          </p:nvGraphicFramePr>
          <p:xfrm>
            <a:off x="2985294" y="976866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7" name="Equation" r:id="rId30" imgW="583920" imgH="380880" progId="Equation.DSMT4">
                    <p:embed/>
                  </p:oleObj>
                </mc:Choice>
                <mc:Fallback>
                  <p:oleObj name="Equation" r:id="rId30" imgW="583920" imgH="380880" progId="Equation.DSMT4">
                    <p:embed/>
                    <p:pic>
                      <p:nvPicPr>
                        <p:cNvPr id="51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5294" y="976866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" name="Object 52"/>
            <p:cNvGraphicFramePr>
              <a:graphicFrameLocks/>
            </p:cNvGraphicFramePr>
            <p:nvPr/>
          </p:nvGraphicFramePr>
          <p:xfrm>
            <a:off x="4498214" y="976866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8" name="Equation" r:id="rId32" imgW="583920" imgH="380880" progId="Equation.DSMT4">
                    <p:embed/>
                  </p:oleObj>
                </mc:Choice>
                <mc:Fallback>
                  <p:oleObj name="Equation" r:id="rId32" imgW="583920" imgH="380880" progId="Equation.DSMT4">
                    <p:embed/>
                    <p:pic>
                      <p:nvPicPr>
                        <p:cNvPr id="53" name="Object 5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8214" y="976866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4" name="Object 53"/>
            <p:cNvGraphicFramePr>
              <a:graphicFrameLocks/>
            </p:cNvGraphicFramePr>
            <p:nvPr/>
          </p:nvGraphicFramePr>
          <p:xfrm>
            <a:off x="5624513" y="977192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19" name="Equation" r:id="rId34" imgW="634680" imgH="380880" progId="Equation.DSMT4">
                    <p:embed/>
                  </p:oleObj>
                </mc:Choice>
                <mc:Fallback>
                  <p:oleObj name="Equation" r:id="rId34" imgW="634680" imgH="380880" progId="Equation.DSMT4">
                    <p:embed/>
                    <p:pic>
                      <p:nvPicPr>
                        <p:cNvPr id="54" name="Object 5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24513" y="977192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6" name="Object 55"/>
            <p:cNvGraphicFramePr>
              <a:graphicFrameLocks/>
            </p:cNvGraphicFramePr>
            <p:nvPr/>
          </p:nvGraphicFramePr>
          <p:xfrm>
            <a:off x="4286194" y="2274051"/>
            <a:ext cx="509431" cy="3826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20" name="Equation" r:id="rId36" imgW="507960" imgH="380880" progId="Equation.DSMT4">
                    <p:embed/>
                  </p:oleObj>
                </mc:Choice>
                <mc:Fallback>
                  <p:oleObj name="Equation" r:id="rId36" imgW="507960" imgH="380880" progId="Equation.DSMT4">
                    <p:embed/>
                    <p:pic>
                      <p:nvPicPr>
                        <p:cNvPr id="56" name="Object 5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194" y="2274051"/>
                          <a:ext cx="509431" cy="38267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7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Equivalent de Thévenin</a:t>
            </a:r>
          </a:p>
        </p:txBody>
      </p:sp>
      <p:graphicFrame>
        <p:nvGraphicFramePr>
          <p:cNvPr id="62" name="Object 61"/>
          <p:cNvGraphicFramePr>
            <a:graphicFrameLocks/>
          </p:cNvGraphicFramePr>
          <p:nvPr/>
        </p:nvGraphicFramePr>
        <p:xfrm>
          <a:off x="726303" y="5820712"/>
          <a:ext cx="19939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221" name="Equation" r:id="rId38" imgW="1993680" imgH="812520" progId="Equation.DSMT4">
                  <p:embed/>
                </p:oleObj>
              </mc:Choice>
              <mc:Fallback>
                <p:oleObj name="Equation" r:id="rId38" imgW="1993680" imgH="812520" progId="Equation.DSMT4">
                  <p:embed/>
                  <p:pic>
                    <p:nvPicPr>
                      <p:cNvPr id="62" name="Object 61"/>
                      <p:cNvPicPr>
                        <a:picLocks noChangeArrowheads="1"/>
                      </p:cNvPicPr>
                      <p:nvPr/>
                    </p:nvPicPr>
                    <p:blipFill>
                      <a:blip r:embed="rId3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303" y="5820712"/>
                        <a:ext cx="1993900" cy="812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721795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" name="Object 96"/>
          <p:cNvGraphicFramePr>
            <a:graphicFrameLocks noChangeAspect="1"/>
          </p:cNvGraphicFramePr>
          <p:nvPr/>
        </p:nvGraphicFramePr>
        <p:xfrm>
          <a:off x="760175" y="3768619"/>
          <a:ext cx="613410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465" name="Equation" r:id="rId4" imgW="6134040" imgH="1701720" progId="Equation.DSMT4">
                  <p:embed/>
                </p:oleObj>
              </mc:Choice>
              <mc:Fallback>
                <p:oleObj name="Equation" r:id="rId4" imgW="6134040" imgH="1701720" progId="Equation.DSMT4">
                  <p:embed/>
                  <p:pic>
                    <p:nvPicPr>
                      <p:cNvPr id="6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175" y="3768619"/>
                        <a:ext cx="6134100" cy="17018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graphicFrame>
        <p:nvGraphicFramePr>
          <p:cNvPr id="4" name="Object 96"/>
          <p:cNvGraphicFramePr>
            <a:graphicFrameLocks noChangeAspect="1"/>
          </p:cNvGraphicFramePr>
          <p:nvPr/>
        </p:nvGraphicFramePr>
        <p:xfrm>
          <a:off x="760175" y="1118055"/>
          <a:ext cx="3200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466" name="Equation" r:id="rId6" imgW="3200400" imgH="838080" progId="Equation.DSMT4">
                  <p:embed/>
                </p:oleObj>
              </mc:Choice>
              <mc:Fallback>
                <p:oleObj name="Equation" r:id="rId6" imgW="3200400" imgH="838080" progId="Equation.DSMT4">
                  <p:embed/>
                  <p:pic>
                    <p:nvPicPr>
                      <p:cNvPr id="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175" y="1118055"/>
                        <a:ext cx="3200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96"/>
          <p:cNvGraphicFramePr>
            <a:graphicFrameLocks noChangeAspect="1"/>
          </p:cNvGraphicFramePr>
          <p:nvPr/>
        </p:nvGraphicFramePr>
        <p:xfrm>
          <a:off x="760175" y="2299446"/>
          <a:ext cx="47625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467" name="Equation" r:id="rId8" imgW="4762440" imgH="838080" progId="Equation.DSMT4">
                  <p:embed/>
                </p:oleObj>
              </mc:Choice>
              <mc:Fallback>
                <p:oleObj name="Equation" r:id="rId8" imgW="4762440" imgH="838080" progId="Equation.DSMT4">
                  <p:embed/>
                  <p:pic>
                    <p:nvPicPr>
                      <p:cNvPr id="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175" y="2299446"/>
                        <a:ext cx="47625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8779651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5" name="Rectangle 3"/>
          <p:cNvSpPr>
            <a:spLocks noChangeArrowheads="1"/>
          </p:cNvSpPr>
          <p:nvPr/>
        </p:nvSpPr>
        <p:spPr bwMode="auto">
          <a:xfrm>
            <a:off x="1866900" y="1243013"/>
            <a:ext cx="4507388" cy="4160520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5396" name="Rectangle 4"/>
          <p:cNvSpPr>
            <a:spLocks noChangeArrowheads="1"/>
          </p:cNvSpPr>
          <p:nvPr/>
        </p:nvSpPr>
        <p:spPr bwMode="auto">
          <a:xfrm>
            <a:off x="6364923" y="1250156"/>
            <a:ext cx="924719" cy="4152115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graphicFrame>
        <p:nvGraphicFramePr>
          <p:cNvPr id="25" name="Chart 24"/>
          <p:cNvGraphicFramePr>
            <a:graphicFrameLocks/>
          </p:cNvGraphicFramePr>
          <p:nvPr/>
        </p:nvGraphicFramePr>
        <p:xfrm>
          <a:off x="1150143" y="1103854"/>
          <a:ext cx="6400802" cy="4867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15397" name="Oval 5"/>
          <p:cNvSpPr>
            <a:spLocks noChangeArrowheads="1"/>
          </p:cNvSpPr>
          <p:nvPr/>
        </p:nvSpPr>
        <p:spPr bwMode="auto">
          <a:xfrm>
            <a:off x="1782763" y="4255135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5398" name="Oval 6"/>
          <p:cNvSpPr>
            <a:spLocks noChangeArrowheads="1"/>
          </p:cNvSpPr>
          <p:nvPr/>
        </p:nvSpPr>
        <p:spPr bwMode="auto">
          <a:xfrm>
            <a:off x="6277610" y="1387158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5399" name="Text Box 7"/>
          <p:cNvSpPr txBox="1">
            <a:spLocks noChangeArrowheads="1"/>
          </p:cNvSpPr>
          <p:nvPr/>
        </p:nvSpPr>
        <p:spPr bwMode="auto">
          <a:xfrm>
            <a:off x="2255647" y="4867989"/>
            <a:ext cx="26797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Couple de démarrage</a:t>
            </a:r>
            <a:endParaRPr lang="en-US">
              <a:latin typeface="+mn-lt"/>
            </a:endParaRPr>
          </a:p>
        </p:txBody>
      </p:sp>
      <p:sp>
        <p:nvSpPr>
          <p:cNvPr id="315400" name="Line 8"/>
          <p:cNvSpPr>
            <a:spLocks noChangeShapeType="1"/>
          </p:cNvSpPr>
          <p:nvPr/>
        </p:nvSpPr>
        <p:spPr bwMode="auto">
          <a:xfrm flipH="1" flipV="1">
            <a:off x="1931035" y="4429760"/>
            <a:ext cx="3603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1" name="Text Box 9"/>
          <p:cNvSpPr txBox="1">
            <a:spLocks noChangeArrowheads="1"/>
          </p:cNvSpPr>
          <p:nvPr/>
        </p:nvSpPr>
        <p:spPr bwMode="auto">
          <a:xfrm>
            <a:off x="3232956" y="1456203"/>
            <a:ext cx="19255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Couple critique</a:t>
            </a:r>
            <a:endParaRPr lang="en-US">
              <a:latin typeface="+mn-lt"/>
            </a:endParaRPr>
          </a:p>
        </p:txBody>
      </p:sp>
      <p:sp>
        <p:nvSpPr>
          <p:cNvPr id="315402" name="Line 10"/>
          <p:cNvSpPr>
            <a:spLocks noChangeShapeType="1"/>
          </p:cNvSpPr>
          <p:nvPr/>
        </p:nvSpPr>
        <p:spPr bwMode="auto">
          <a:xfrm flipV="1">
            <a:off x="5163720" y="1497994"/>
            <a:ext cx="107950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3" name="Line 11"/>
          <p:cNvSpPr>
            <a:spLocks noChangeShapeType="1"/>
          </p:cNvSpPr>
          <p:nvPr/>
        </p:nvSpPr>
        <p:spPr bwMode="auto">
          <a:xfrm>
            <a:off x="6369050" y="1021081"/>
            <a:ext cx="0" cy="4526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7" name="Line 15"/>
          <p:cNvSpPr>
            <a:spLocks noChangeShapeType="1"/>
          </p:cNvSpPr>
          <p:nvPr/>
        </p:nvSpPr>
        <p:spPr bwMode="auto">
          <a:xfrm>
            <a:off x="2047656" y="6077933"/>
            <a:ext cx="486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8" name="Text Box 16"/>
          <p:cNvSpPr txBox="1">
            <a:spLocks noChangeArrowheads="1"/>
          </p:cNvSpPr>
          <p:nvPr/>
        </p:nvSpPr>
        <p:spPr bwMode="auto">
          <a:xfrm>
            <a:off x="1701070" y="5880261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</a:t>
            </a:r>
            <a:endParaRPr lang="en-US">
              <a:latin typeface="+mn-lt"/>
            </a:endParaRPr>
          </a:p>
        </p:txBody>
      </p:sp>
      <p:sp>
        <p:nvSpPr>
          <p:cNvPr id="315409" name="Text Box 17"/>
          <p:cNvSpPr txBox="1">
            <a:spLocks noChangeArrowheads="1"/>
          </p:cNvSpPr>
          <p:nvPr/>
        </p:nvSpPr>
        <p:spPr bwMode="auto">
          <a:xfrm>
            <a:off x="6888560" y="5880261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1</a:t>
            </a:r>
            <a:endParaRPr lang="en-US">
              <a:latin typeface="+mn-lt"/>
            </a:endParaRPr>
          </a:p>
        </p:txBody>
      </p:sp>
      <p:sp>
        <p:nvSpPr>
          <p:cNvPr id="315410" name="Line 18"/>
          <p:cNvSpPr>
            <a:spLocks noChangeShapeType="1"/>
          </p:cNvSpPr>
          <p:nvPr/>
        </p:nvSpPr>
        <p:spPr bwMode="auto">
          <a:xfrm>
            <a:off x="2047656" y="6514035"/>
            <a:ext cx="486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11" name="Text Box 19"/>
          <p:cNvSpPr txBox="1">
            <a:spLocks noChangeArrowheads="1"/>
          </p:cNvSpPr>
          <p:nvPr/>
        </p:nvSpPr>
        <p:spPr bwMode="auto">
          <a:xfrm>
            <a:off x="1701070" y="6309852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1</a:t>
            </a:r>
            <a:endParaRPr lang="en-US">
              <a:latin typeface="+mn-lt"/>
            </a:endParaRPr>
          </a:p>
        </p:txBody>
      </p:sp>
      <p:sp>
        <p:nvSpPr>
          <p:cNvPr id="315412" name="Text Box 20"/>
          <p:cNvSpPr txBox="1">
            <a:spLocks noChangeArrowheads="1"/>
          </p:cNvSpPr>
          <p:nvPr/>
        </p:nvSpPr>
        <p:spPr bwMode="auto">
          <a:xfrm>
            <a:off x="6888560" y="6309852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</a:t>
            </a:r>
            <a:endParaRPr lang="en-US">
              <a:latin typeface="+mn-lt"/>
            </a:endParaRPr>
          </a:p>
        </p:txBody>
      </p:sp>
      <p:sp>
        <p:nvSpPr>
          <p:cNvPr id="315414" name="Text Box 22"/>
          <p:cNvSpPr txBox="1">
            <a:spLocks noChangeArrowheads="1"/>
          </p:cNvSpPr>
          <p:nvPr/>
        </p:nvSpPr>
        <p:spPr bwMode="auto">
          <a:xfrm>
            <a:off x="3742519" y="6158144"/>
            <a:ext cx="14702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fr-CH">
                <a:latin typeface="+mn-lt"/>
              </a:rPr>
              <a:t>Glissement</a:t>
            </a:r>
            <a:endParaRPr lang="en-US">
              <a:latin typeface="+mn-lt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sp>
        <p:nvSpPr>
          <p:cNvPr id="315413" name="Text Box 21"/>
          <p:cNvSpPr txBox="1">
            <a:spLocks noChangeArrowheads="1"/>
          </p:cNvSpPr>
          <p:nvPr/>
        </p:nvSpPr>
        <p:spPr bwMode="auto">
          <a:xfrm>
            <a:off x="3623658" y="5673619"/>
            <a:ext cx="1707996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fr-CH">
                <a:latin typeface="+mn-lt"/>
              </a:rPr>
              <a:t>Vitesse [p.u]</a:t>
            </a:r>
            <a:endParaRPr lang="en-US"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562497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1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15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1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1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1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1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1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1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1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1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15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15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15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15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395" grpId="0" animBg="1"/>
      <p:bldP spid="315396" grpId="0" animBg="1"/>
      <p:bldP spid="315397" grpId="0" animBg="1"/>
      <p:bldP spid="315398" grpId="0" animBg="1"/>
      <p:bldP spid="315399" grpId="0"/>
      <p:bldP spid="315400" grpId="0" animBg="1"/>
      <p:bldP spid="315401" grpId="0"/>
      <p:bldP spid="315402" grpId="0" animBg="1"/>
      <p:bldP spid="315403" grpId="0" animBg="1"/>
      <p:bldP spid="315407" grpId="0" animBg="1"/>
      <p:bldP spid="315408" grpId="0"/>
      <p:bldP spid="315409" grpId="0"/>
      <p:bldP spid="315410" grpId="0" animBg="1"/>
      <p:bldP spid="315411" grpId="0"/>
      <p:bldP spid="315412" grpId="0"/>
      <p:bldP spid="315414" grpId="0"/>
      <p:bldP spid="3154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27" name="Line 11"/>
          <p:cNvSpPr>
            <a:spLocks noChangeShapeType="1"/>
          </p:cNvSpPr>
          <p:nvPr/>
        </p:nvSpPr>
        <p:spPr bwMode="auto">
          <a:xfrm>
            <a:off x="6026943" y="5438696"/>
            <a:ext cx="1672725" cy="76058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6" name="Line 10"/>
          <p:cNvSpPr>
            <a:spLocks noChangeShapeType="1"/>
          </p:cNvSpPr>
          <p:nvPr/>
        </p:nvSpPr>
        <p:spPr bwMode="auto">
          <a:xfrm>
            <a:off x="5104607" y="5438698"/>
            <a:ext cx="1360488" cy="1188321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9" name="Line 13"/>
          <p:cNvSpPr>
            <a:spLocks noChangeShapeType="1"/>
          </p:cNvSpPr>
          <p:nvPr/>
        </p:nvSpPr>
        <p:spPr bwMode="auto">
          <a:xfrm flipV="1">
            <a:off x="6026943" y="2943224"/>
            <a:ext cx="1649597" cy="117443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8" name="Line 12"/>
          <p:cNvSpPr>
            <a:spLocks noChangeShapeType="1"/>
          </p:cNvSpPr>
          <p:nvPr/>
        </p:nvSpPr>
        <p:spPr bwMode="auto">
          <a:xfrm flipV="1">
            <a:off x="5104607" y="2264568"/>
            <a:ext cx="1360488" cy="185362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81850" t="56564" r="4423" b="6899"/>
          <a:stretch/>
        </p:blipFill>
        <p:spPr>
          <a:xfrm>
            <a:off x="6469959" y="2271302"/>
            <a:ext cx="2147347" cy="4345229"/>
          </a:xfrm>
          <a:prstGeom prst="rect">
            <a:avLst/>
          </a:prstGeom>
          <a:solidFill>
            <a:schemeClr val="bg1"/>
          </a:solidFill>
          <a:ln w="19050">
            <a:solidFill>
              <a:srgbClr val="000000"/>
            </a:solidFill>
          </a:ln>
        </p:spPr>
      </p:pic>
      <p:graphicFrame>
        <p:nvGraphicFramePr>
          <p:cNvPr id="34" name="Chart 33"/>
          <p:cNvGraphicFramePr>
            <a:graphicFrameLocks/>
          </p:cNvGraphicFramePr>
          <p:nvPr/>
        </p:nvGraphicFramePr>
        <p:xfrm>
          <a:off x="-102640" y="898509"/>
          <a:ext cx="6400802" cy="4867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16419" name="Line 3"/>
          <p:cNvSpPr>
            <a:spLocks noChangeShapeType="1"/>
          </p:cNvSpPr>
          <p:nvPr/>
        </p:nvSpPr>
        <p:spPr bwMode="auto">
          <a:xfrm>
            <a:off x="611981" y="4861058"/>
            <a:ext cx="5283994" cy="0"/>
          </a:xfrm>
          <a:prstGeom prst="line">
            <a:avLst/>
          </a:prstGeom>
          <a:noFill/>
          <a:ln w="2540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00B050"/>
              </a:solidFill>
            </a:endParaRPr>
          </a:p>
        </p:txBody>
      </p:sp>
      <p:sp>
        <p:nvSpPr>
          <p:cNvPr id="316420" name="Text Box 4"/>
          <p:cNvSpPr txBox="1">
            <a:spLocks noChangeArrowheads="1"/>
          </p:cNvSpPr>
          <p:nvPr/>
        </p:nvSpPr>
        <p:spPr bwMode="auto">
          <a:xfrm>
            <a:off x="695643" y="4824776"/>
            <a:ext cx="14462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600">
                <a:solidFill>
                  <a:srgbClr val="00B050"/>
                </a:solidFill>
                <a:latin typeface="+mn-lt"/>
              </a:rPr>
              <a:t>2 personnes</a:t>
            </a:r>
            <a:endParaRPr lang="en-US" sz="160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16421" name="Line 5"/>
          <p:cNvSpPr>
            <a:spLocks noChangeShapeType="1"/>
          </p:cNvSpPr>
          <p:nvPr/>
        </p:nvSpPr>
        <p:spPr bwMode="auto">
          <a:xfrm>
            <a:off x="611981" y="4311219"/>
            <a:ext cx="5283994" cy="0"/>
          </a:xfrm>
          <a:prstGeom prst="line">
            <a:avLst/>
          </a:prstGeom>
          <a:noFill/>
          <a:ln w="2540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00B050"/>
              </a:solidFill>
            </a:endParaRPr>
          </a:p>
        </p:txBody>
      </p:sp>
      <p:sp>
        <p:nvSpPr>
          <p:cNvPr id="316422" name="Text Box 6"/>
          <p:cNvSpPr txBox="1">
            <a:spLocks noChangeArrowheads="1"/>
          </p:cNvSpPr>
          <p:nvPr/>
        </p:nvSpPr>
        <p:spPr bwMode="auto">
          <a:xfrm>
            <a:off x="688949" y="4281567"/>
            <a:ext cx="14462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600">
                <a:solidFill>
                  <a:srgbClr val="00B050"/>
                </a:solidFill>
                <a:latin typeface="+mn-lt"/>
              </a:rPr>
              <a:t>6 personnes</a:t>
            </a:r>
            <a:endParaRPr lang="en-US" sz="160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57981" y="408141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6423" name="Text Box 7"/>
          <p:cNvSpPr txBox="1">
            <a:spLocks noChangeArrowheads="1"/>
          </p:cNvSpPr>
          <p:nvPr/>
        </p:nvSpPr>
        <p:spPr bwMode="auto">
          <a:xfrm>
            <a:off x="695643" y="3686931"/>
            <a:ext cx="14462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600">
                <a:solidFill>
                  <a:srgbClr val="FF0000"/>
                </a:solidFill>
                <a:latin typeface="+mn-lt"/>
              </a:rPr>
              <a:t>8 personnes</a:t>
            </a:r>
            <a:endParaRPr lang="en-US" sz="160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16424" name="Line 8"/>
          <p:cNvSpPr>
            <a:spLocks noChangeShapeType="1"/>
          </p:cNvSpPr>
          <p:nvPr/>
        </p:nvSpPr>
        <p:spPr bwMode="auto">
          <a:xfrm>
            <a:off x="611982" y="3989916"/>
            <a:ext cx="184546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5" name="Rectangle 9"/>
          <p:cNvSpPr>
            <a:spLocks noChangeArrowheads="1"/>
          </p:cNvSpPr>
          <p:nvPr/>
        </p:nvSpPr>
        <p:spPr bwMode="auto">
          <a:xfrm>
            <a:off x="5104606" y="4121150"/>
            <a:ext cx="922337" cy="131754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6431" name="Line 15"/>
          <p:cNvSpPr>
            <a:spLocks noChangeShapeType="1"/>
          </p:cNvSpPr>
          <p:nvPr/>
        </p:nvSpPr>
        <p:spPr bwMode="auto">
          <a:xfrm>
            <a:off x="6474885" y="4922843"/>
            <a:ext cx="1940453" cy="0"/>
          </a:xfrm>
          <a:prstGeom prst="lin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92D050"/>
              </a:solidFill>
            </a:endParaRPr>
          </a:p>
        </p:txBody>
      </p:sp>
      <p:sp>
        <p:nvSpPr>
          <p:cNvPr id="316432" name="Line 16"/>
          <p:cNvSpPr>
            <a:spLocks noChangeShapeType="1"/>
          </p:cNvSpPr>
          <p:nvPr/>
        </p:nvSpPr>
        <p:spPr bwMode="auto">
          <a:xfrm>
            <a:off x="6474885" y="3127326"/>
            <a:ext cx="1940453" cy="7209"/>
          </a:xfrm>
          <a:prstGeom prst="lin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92D050"/>
              </a:solidFill>
            </a:endParaRPr>
          </a:p>
        </p:txBody>
      </p:sp>
      <p:sp>
        <p:nvSpPr>
          <p:cNvPr id="316433" name="Line 17"/>
          <p:cNvSpPr>
            <a:spLocks noChangeShapeType="1"/>
          </p:cNvSpPr>
          <p:nvPr/>
        </p:nvSpPr>
        <p:spPr bwMode="auto">
          <a:xfrm>
            <a:off x="7770285" y="3137223"/>
            <a:ext cx="0" cy="2927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34" name="Line 18"/>
          <p:cNvSpPr>
            <a:spLocks noChangeShapeType="1"/>
          </p:cNvSpPr>
          <p:nvPr/>
        </p:nvSpPr>
        <p:spPr bwMode="auto">
          <a:xfrm flipH="1">
            <a:off x="7913160" y="4927924"/>
            <a:ext cx="11112" cy="11366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35" name="Text Box 19"/>
          <p:cNvSpPr txBox="1">
            <a:spLocks noChangeArrowheads="1"/>
          </p:cNvSpPr>
          <p:nvPr/>
        </p:nvSpPr>
        <p:spPr bwMode="auto">
          <a:xfrm>
            <a:off x="6436836" y="2750697"/>
            <a:ext cx="9973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B050"/>
                </a:solidFill>
                <a:latin typeface="+mn-lt"/>
              </a:rPr>
              <a:t>6 pers.</a:t>
            </a:r>
            <a:endParaRPr lang="en-US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16436" name="Text Box 20"/>
          <p:cNvSpPr txBox="1">
            <a:spLocks noChangeArrowheads="1"/>
          </p:cNvSpPr>
          <p:nvPr/>
        </p:nvSpPr>
        <p:spPr bwMode="auto">
          <a:xfrm>
            <a:off x="6490678" y="4550825"/>
            <a:ext cx="9973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B050"/>
                </a:solidFill>
                <a:latin typeface="+mn-lt"/>
              </a:rPr>
              <a:t>2 pers.</a:t>
            </a:r>
            <a:endParaRPr lang="en-US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16437" name="Text Box 21"/>
          <p:cNvSpPr txBox="1">
            <a:spLocks noChangeArrowheads="1"/>
          </p:cNvSpPr>
          <p:nvPr/>
        </p:nvSpPr>
        <p:spPr bwMode="auto">
          <a:xfrm>
            <a:off x="7592485" y="6020914"/>
            <a:ext cx="331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Arial" charset="0"/>
              </a:rPr>
              <a:t>n</a:t>
            </a:r>
            <a:r>
              <a:rPr lang="fr-CH" sz="1000" baseline="-25000">
                <a:latin typeface="Arial" charset="0"/>
              </a:rPr>
              <a:t>6</a:t>
            </a:r>
            <a:endParaRPr lang="en-US" sz="1000" baseline="-25000">
              <a:latin typeface="Arial" charset="0"/>
            </a:endParaRPr>
          </a:p>
        </p:txBody>
      </p:sp>
      <p:sp>
        <p:nvSpPr>
          <p:cNvPr id="316438" name="Text Box 22"/>
          <p:cNvSpPr txBox="1">
            <a:spLocks noChangeArrowheads="1"/>
          </p:cNvSpPr>
          <p:nvPr/>
        </p:nvSpPr>
        <p:spPr bwMode="auto">
          <a:xfrm>
            <a:off x="7776557" y="6018226"/>
            <a:ext cx="3317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Arial" charset="0"/>
              </a:rPr>
              <a:t>n</a:t>
            </a:r>
            <a:r>
              <a:rPr lang="fr-CH" sz="1000" baseline="-25000">
                <a:latin typeface="Arial" charset="0"/>
              </a:rPr>
              <a:t>2</a:t>
            </a:r>
            <a:endParaRPr lang="en-US" sz="1000" baseline="-25000">
              <a:latin typeface="Arial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557981" y="4080631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688949" y="4133391"/>
            <a:ext cx="0" cy="726428"/>
          </a:xfrm>
          <a:prstGeom prst="straightConnector1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784199" y="4133391"/>
            <a:ext cx="0" cy="182591"/>
          </a:xfrm>
          <a:prstGeom prst="straightConnector1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22250" y="4135412"/>
            <a:ext cx="625475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128008" y="5595710"/>
            <a:ext cx="281275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2000">
                <a:latin typeface="+mn-lt"/>
              </a:rPr>
              <a:t>Couple de </a:t>
            </a:r>
            <a:r>
              <a:rPr lang="fr-CH">
                <a:latin typeface="+mn-lt"/>
              </a:rPr>
              <a:t>démarrage</a:t>
            </a:r>
            <a:endParaRPr lang="en-US">
              <a:latin typeface="+mn-lt"/>
            </a:endParaRPr>
          </a:p>
        </p:txBody>
      </p:sp>
      <p:sp>
        <p:nvSpPr>
          <p:cNvPr id="37" name="Line 8"/>
          <p:cNvSpPr>
            <a:spLocks noChangeShapeType="1"/>
          </p:cNvSpPr>
          <p:nvPr/>
        </p:nvSpPr>
        <p:spPr bwMode="auto">
          <a:xfrm flipV="1">
            <a:off x="283368" y="4135411"/>
            <a:ext cx="0" cy="145951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71C3005E-48DA-4D7E-8961-D523DA9DF8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3625817"/>
              </p:ext>
            </p:extLst>
          </p:nvPr>
        </p:nvGraphicFramePr>
        <p:xfrm>
          <a:off x="7092761" y="41468"/>
          <a:ext cx="9271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118" name="Equation" r:id="rId6" imgW="927000" imgH="419040" progId="Equation.DSMT4">
                  <p:embed/>
                </p:oleObj>
              </mc:Choice>
              <mc:Fallback>
                <p:oleObj name="Equation" r:id="rId6" imgW="927000" imgH="41904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BB8AE18C-945A-4795-85DF-84D68F627F7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092761" y="41468"/>
                        <a:ext cx="9271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24519126-9D7E-4A2E-A846-FEE7519DA6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501378"/>
              </p:ext>
            </p:extLst>
          </p:nvPr>
        </p:nvGraphicFramePr>
        <p:xfrm>
          <a:off x="6902261" y="491458"/>
          <a:ext cx="1308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119" name="Equation" r:id="rId8" imgW="1307880" imgH="736560" progId="Equation.DSMT4">
                  <p:embed/>
                </p:oleObj>
              </mc:Choice>
              <mc:Fallback>
                <p:oleObj name="Equation" r:id="rId8" imgW="1307880" imgH="73656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4C15CAE3-5BAD-4B59-97DC-1CCC1FA766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902261" y="491458"/>
                        <a:ext cx="1308100" cy="7366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>
            <a:extLst>
              <a:ext uri="{FF2B5EF4-FFF2-40B4-BE49-F238E27FC236}">
                <a16:creationId xmlns:a16="http://schemas.microsoft.com/office/drawing/2014/main" id="{0783E6E3-0B1F-431F-BD98-330BB7AE082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5759474"/>
              </p:ext>
            </p:extLst>
          </p:nvPr>
        </p:nvGraphicFramePr>
        <p:xfrm>
          <a:off x="6622861" y="1280046"/>
          <a:ext cx="1866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120" name="Equation" r:id="rId10" imgW="1866600" imgH="736560" progId="Equation.DSMT4">
                  <p:embed/>
                </p:oleObj>
              </mc:Choice>
              <mc:Fallback>
                <p:oleObj name="Equation" r:id="rId10" imgW="1866600" imgH="736560" progId="Equation.DSMT4">
                  <p:embed/>
                  <p:pic>
                    <p:nvPicPr>
                      <p:cNvPr id="26" name="Object 25">
                        <a:extLst>
                          <a:ext uri="{FF2B5EF4-FFF2-40B4-BE49-F238E27FC236}">
                            <a16:creationId xmlns:a16="http://schemas.microsoft.com/office/drawing/2014/main" id="{384979E6-7DF9-4F1D-8D43-C9EE24C76AF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622861" y="1280046"/>
                        <a:ext cx="18669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844744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116 C 0.18073 -0.05162 0.21198 -0.07523 0.29462 -0.14445 C 0.38941 -0.20764 0.45729 -0.41875 0.49358 -0.41875 C 0.52743 -0.41875 0.54254 -0.17847 0.56146 0.10602 " pathEditMode="relative" rAng="0" ptsTypes="AAAA">
                                      <p:cBhvr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73" y="-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116 C 0.18056 -0.05162 0.21163 -0.075 0.29427 -0.14468 C 0.38889 -0.20741 0.45556 -0.41875 0.49149 -0.41875 C 0.52587 -0.41875 0.5375 -0.2588 0.5566 0.02616 " pathEditMode="relative" rAng="0" ptsTypes="AAAA">
                                      <p:cBhvr>
                                        <p:cTn id="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30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3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1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3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316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3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316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1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1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27" grpId="0" animBg="1"/>
      <p:bldP spid="316426" grpId="0" animBg="1"/>
      <p:bldP spid="316429" grpId="0" animBg="1"/>
      <p:bldP spid="316428" grpId="0" animBg="1"/>
      <p:bldP spid="316419" grpId="0" animBg="1"/>
      <p:bldP spid="316420" grpId="0"/>
      <p:bldP spid="316421" grpId="0" animBg="1"/>
      <p:bldP spid="316422" grpId="0"/>
      <p:bldP spid="26" grpId="0" animBg="1"/>
      <p:bldP spid="26" grpId="1" animBg="1"/>
      <p:bldP spid="316423" grpId="0"/>
      <p:bldP spid="316424" grpId="0" animBg="1"/>
      <p:bldP spid="316425" grpId="0" animBg="1"/>
      <p:bldP spid="316431" grpId="0" animBg="1"/>
      <p:bldP spid="316432" grpId="0" animBg="1"/>
      <p:bldP spid="316433" grpId="0" animBg="1"/>
      <p:bldP spid="316434" grpId="0" animBg="1"/>
      <p:bldP spid="316435" grpId="0"/>
      <p:bldP spid="316436" grpId="0"/>
      <p:bldP spid="316437" grpId="0"/>
      <p:bldP spid="316438" grpId="0"/>
      <p:bldP spid="27" grpId="0" animBg="1"/>
      <p:bldP spid="27" grpId="1" animBg="1"/>
      <p:bldP spid="36" grpId="0"/>
      <p:bldP spid="3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Chart 33"/>
          <p:cNvGraphicFramePr>
            <a:graphicFrameLocks/>
          </p:cNvGraphicFramePr>
          <p:nvPr/>
        </p:nvGraphicFramePr>
        <p:xfrm>
          <a:off x="2163538" y="1851890"/>
          <a:ext cx="5154107" cy="39195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Object 96"/>
          <p:cNvGraphicFramePr>
            <a:graphicFrameLocks noChangeAspect="1"/>
          </p:cNvGraphicFramePr>
          <p:nvPr/>
        </p:nvGraphicFramePr>
        <p:xfrm>
          <a:off x="2620962" y="89130"/>
          <a:ext cx="455930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511" name="Equation" r:id="rId5" imgW="4559040" imgH="1701720" progId="Equation.DSMT4">
                  <p:embed/>
                </p:oleObj>
              </mc:Choice>
              <mc:Fallback>
                <p:oleObj name="Equation" r:id="rId5" imgW="4559040" imgH="1701720" progId="Equation.DSMT4">
                  <p:embed/>
                  <p:pic>
                    <p:nvPicPr>
                      <p:cNvPr id="3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0962" y="89130"/>
                        <a:ext cx="4559300" cy="17018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96"/>
          <p:cNvGraphicFramePr>
            <a:graphicFrameLocks noChangeAspect="1"/>
          </p:cNvGraphicFramePr>
          <p:nvPr/>
        </p:nvGraphicFramePr>
        <p:xfrm>
          <a:off x="6623050" y="5832475"/>
          <a:ext cx="177800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512" name="Equation" r:id="rId7" imgW="1777680" imgH="850680" progId="Equation.DSMT4">
                  <p:embed/>
                </p:oleObj>
              </mc:Choice>
              <mc:Fallback>
                <p:oleObj name="Equation" r:id="rId7" imgW="1777680" imgH="850680" progId="Equation.DSMT4">
                  <p:embed/>
                  <p:pic>
                    <p:nvPicPr>
                      <p:cNvPr id="3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3050" y="5832475"/>
                        <a:ext cx="1778000" cy="8509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96"/>
          <p:cNvGraphicFramePr>
            <a:graphicFrameLocks noChangeAspect="1"/>
          </p:cNvGraphicFramePr>
          <p:nvPr/>
        </p:nvGraphicFramePr>
        <p:xfrm>
          <a:off x="7317645" y="5149147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513" name="Equation" r:id="rId9" imgW="723600" imgH="279360" progId="Equation.DSMT4">
                  <p:embed/>
                </p:oleObj>
              </mc:Choice>
              <mc:Fallback>
                <p:oleObj name="Equation" r:id="rId9" imgW="723600" imgH="279360" progId="Equation.DSMT4">
                  <p:embed/>
                  <p:pic>
                    <p:nvPicPr>
                      <p:cNvPr id="3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7645" y="5149147"/>
                        <a:ext cx="723900" cy="2794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Oval 41"/>
          <p:cNvSpPr/>
          <p:nvPr/>
        </p:nvSpPr>
        <p:spPr>
          <a:xfrm>
            <a:off x="8024187" y="5895921"/>
            <a:ext cx="328634" cy="3286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" name="Line 17"/>
          <p:cNvSpPr>
            <a:spLocks noChangeShapeType="1"/>
          </p:cNvSpPr>
          <p:nvPr/>
        </p:nvSpPr>
        <p:spPr bwMode="auto">
          <a:xfrm>
            <a:off x="6593570" y="2126684"/>
            <a:ext cx="298966" cy="3180124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113502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P spid="42" grpId="0" animBg="1"/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/>
          <p:cNvGraphicFramePr>
            <a:graphicFrameLocks/>
          </p:cNvGraphicFramePr>
          <p:nvPr/>
        </p:nvGraphicFramePr>
        <p:xfrm>
          <a:off x="5765800" y="-1"/>
          <a:ext cx="3554988" cy="2703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Object 96"/>
          <p:cNvGraphicFramePr>
            <a:graphicFrameLocks/>
          </p:cNvGraphicFramePr>
          <p:nvPr/>
        </p:nvGraphicFramePr>
        <p:xfrm>
          <a:off x="625794" y="4394478"/>
          <a:ext cx="29210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38" name="Equation" r:id="rId5" imgW="2920680" imgH="965160" progId="Equation.DSMT4">
                  <p:embed/>
                </p:oleObj>
              </mc:Choice>
              <mc:Fallback>
                <p:oleObj name="Equation" r:id="rId5" imgW="2920680" imgH="965160" progId="Equation.DSMT4">
                  <p:embed/>
                  <p:pic>
                    <p:nvPicPr>
                      <p:cNvPr id="2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794" y="4394478"/>
                        <a:ext cx="2921000" cy="9652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96"/>
          <p:cNvGraphicFramePr>
            <a:graphicFrameLocks/>
          </p:cNvGraphicFramePr>
          <p:nvPr/>
        </p:nvGraphicFramePr>
        <p:xfrm>
          <a:off x="625794" y="5486033"/>
          <a:ext cx="4445000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39" name="Equation" r:id="rId7" imgW="4444920" imgH="1155600" progId="Equation.DSMT4">
                  <p:embed/>
                </p:oleObj>
              </mc:Choice>
              <mc:Fallback>
                <p:oleObj name="Equation" r:id="rId7" imgW="4444920" imgH="1155600" progId="Equation.DSMT4">
                  <p:embed/>
                  <p:pic>
                    <p:nvPicPr>
                      <p:cNvPr id="2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794" y="5486033"/>
                        <a:ext cx="4445000" cy="11557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et glissement critiques</a:t>
            </a:r>
          </a:p>
        </p:txBody>
      </p:sp>
      <p:graphicFrame>
        <p:nvGraphicFramePr>
          <p:cNvPr id="16" name="Object 96"/>
          <p:cNvGraphicFramePr>
            <a:graphicFrameLocks noChangeAspect="1"/>
          </p:cNvGraphicFramePr>
          <p:nvPr/>
        </p:nvGraphicFramePr>
        <p:xfrm>
          <a:off x="752475" y="688013"/>
          <a:ext cx="455930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40" name="Equation" r:id="rId9" imgW="4559040" imgH="1701720" progId="Equation.DSMT4">
                  <p:embed/>
                </p:oleObj>
              </mc:Choice>
              <mc:Fallback>
                <p:oleObj name="Equation" r:id="rId9" imgW="4559040" imgH="1701720" progId="Equation.DSMT4">
                  <p:embed/>
                  <p:pic>
                    <p:nvPicPr>
                      <p:cNvPr id="1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475" y="688013"/>
                        <a:ext cx="4559300" cy="17018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6"/>
          <p:cNvGraphicFramePr>
            <a:graphicFrameLocks noChangeAspect="1"/>
          </p:cNvGraphicFramePr>
          <p:nvPr/>
        </p:nvGraphicFramePr>
        <p:xfrm>
          <a:off x="672594" y="2641352"/>
          <a:ext cx="889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41" name="Equation" r:id="rId11" imgW="888840" imgH="736560" progId="Equation.DSMT4">
                  <p:embed/>
                </p:oleObj>
              </mc:Choice>
              <mc:Fallback>
                <p:oleObj name="Equation" r:id="rId11" imgW="888840" imgH="736560" progId="Equation.DSMT4">
                  <p:embed/>
                  <p:pic>
                    <p:nvPicPr>
                      <p:cNvPr id="1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594" y="2641352"/>
                        <a:ext cx="889000" cy="7366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6"/>
          <p:cNvGraphicFramePr>
            <a:graphicFrameLocks noChangeAspect="1"/>
          </p:cNvGraphicFramePr>
          <p:nvPr/>
        </p:nvGraphicFramePr>
        <p:xfrm>
          <a:off x="1657350" y="2409825"/>
          <a:ext cx="58293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42" name="Equation" r:id="rId13" imgW="5829120" imgH="1320480" progId="Equation.DSMT4">
                  <p:embed/>
                </p:oleObj>
              </mc:Choice>
              <mc:Fallback>
                <p:oleObj name="Equation" r:id="rId13" imgW="5829120" imgH="1320480" progId="Equation.DSMT4">
                  <p:embed/>
                  <p:pic>
                    <p:nvPicPr>
                      <p:cNvPr id="1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7350" y="2409825"/>
                        <a:ext cx="5829300" cy="13208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96"/>
          <p:cNvGraphicFramePr>
            <a:graphicFrameLocks noChangeAspect="1"/>
          </p:cNvGraphicFramePr>
          <p:nvPr/>
        </p:nvGraphicFramePr>
        <p:xfrm>
          <a:off x="672594" y="3584497"/>
          <a:ext cx="1104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43" name="Equation" r:id="rId15" imgW="1104840" imgH="736560" progId="Equation.DSMT4">
                  <p:embed/>
                </p:oleObj>
              </mc:Choice>
              <mc:Fallback>
                <p:oleObj name="Equation" r:id="rId15" imgW="1104840" imgH="736560" progId="Equation.DSMT4">
                  <p:embed/>
                  <p:pic>
                    <p:nvPicPr>
                      <p:cNvPr id="1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594" y="3584497"/>
                        <a:ext cx="1104900" cy="7366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5924234" y="3894626"/>
            <a:ext cx="2876866" cy="2747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0" name="TextBox 19"/>
          <p:cNvSpPr txBox="1"/>
          <p:nvPr/>
        </p:nvSpPr>
        <p:spPr>
          <a:xfrm>
            <a:off x="5901374" y="3894627"/>
            <a:ext cx="28997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Résolution par le théorême d'échange de puissance maximum entre le réseau</a:t>
            </a:r>
            <a:br>
              <a:rPr lang="fr-CH"/>
            </a:br>
            <a:r>
              <a:rPr lang="fr-CH"/>
              <a:t>et la charge représentée par</a:t>
            </a:r>
          </a:p>
        </p:txBody>
      </p:sp>
      <p:graphicFrame>
        <p:nvGraphicFramePr>
          <p:cNvPr id="23" name="Object 96"/>
          <p:cNvGraphicFramePr>
            <a:graphicFrameLocks noChangeAspect="1"/>
          </p:cNvGraphicFramePr>
          <p:nvPr/>
        </p:nvGraphicFramePr>
        <p:xfrm>
          <a:off x="7944802" y="5280294"/>
          <a:ext cx="685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44" name="Equation" r:id="rId17" imgW="685800" imgH="380880" progId="Equation.DSMT4">
                  <p:embed/>
                </p:oleObj>
              </mc:Choice>
              <mc:Fallback>
                <p:oleObj name="Equation" r:id="rId17" imgW="685800" imgH="380880" progId="Equation.DSMT4">
                  <p:embed/>
                  <p:pic>
                    <p:nvPicPr>
                      <p:cNvPr id="2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44802" y="5280294"/>
                        <a:ext cx="6858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6"/>
          <p:cNvGraphicFramePr>
            <a:graphicFrameLocks noChangeAspect="1"/>
          </p:cNvGraphicFramePr>
          <p:nvPr/>
        </p:nvGraphicFramePr>
        <p:xfrm>
          <a:off x="6331902" y="5761982"/>
          <a:ext cx="19558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45" name="Equation" r:id="rId19" imgW="1955520" imgH="799920" progId="Equation.DSMT4">
                  <p:embed/>
                </p:oleObj>
              </mc:Choice>
              <mc:Fallback>
                <p:oleObj name="Equation" r:id="rId19" imgW="1955520" imgH="799920" progId="Equation.DSMT4">
                  <p:embed/>
                  <p:pic>
                    <p:nvPicPr>
                      <p:cNvPr id="2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1902" y="5761982"/>
                        <a:ext cx="1955800" cy="8001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6472038" y="1673710"/>
            <a:ext cx="21451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+mn-lt"/>
              </a:rPr>
              <a:t>Glissement critique s</a:t>
            </a:r>
            <a:r>
              <a:rPr lang="fr-CH" sz="1400" baseline="-25000">
                <a:latin typeface="+mn-lt"/>
              </a:rPr>
              <a:t>k</a:t>
            </a:r>
            <a:endParaRPr lang="en-US" sz="1400" baseline="-25000">
              <a:latin typeface="+mn-lt"/>
            </a:endParaRPr>
          </a:p>
        </p:txBody>
      </p:sp>
      <p:sp>
        <p:nvSpPr>
          <p:cNvPr id="36" name="Line 8"/>
          <p:cNvSpPr>
            <a:spLocks noChangeShapeType="1"/>
          </p:cNvSpPr>
          <p:nvPr/>
        </p:nvSpPr>
        <p:spPr bwMode="auto">
          <a:xfrm>
            <a:off x="8287702" y="1949450"/>
            <a:ext cx="297498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Text Box 9"/>
          <p:cNvSpPr txBox="1">
            <a:spLocks noChangeArrowheads="1"/>
          </p:cNvSpPr>
          <p:nvPr/>
        </p:nvSpPr>
        <p:spPr bwMode="auto">
          <a:xfrm>
            <a:off x="6472038" y="144229"/>
            <a:ext cx="17812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+mn-lt"/>
              </a:rPr>
              <a:t>Couple critique T</a:t>
            </a:r>
            <a:r>
              <a:rPr lang="fr-CH" sz="1400" baseline="-25000">
                <a:latin typeface="+mn-lt"/>
              </a:rPr>
              <a:t>k</a:t>
            </a:r>
            <a:endParaRPr lang="en-US" sz="1400" baseline="-25000">
              <a:latin typeface="+mn-lt"/>
            </a:endParaRPr>
          </a:p>
        </p:txBody>
      </p:sp>
      <p:sp>
        <p:nvSpPr>
          <p:cNvPr id="38" name="Line 10"/>
          <p:cNvSpPr>
            <a:spLocks noChangeShapeType="1"/>
          </p:cNvSpPr>
          <p:nvPr/>
        </p:nvSpPr>
        <p:spPr bwMode="auto">
          <a:xfrm flipV="1">
            <a:off x="8226048" y="253999"/>
            <a:ext cx="321052" cy="46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5" name="Line 11"/>
          <p:cNvSpPr>
            <a:spLocks noChangeShapeType="1"/>
          </p:cNvSpPr>
          <p:nvPr/>
        </p:nvSpPr>
        <p:spPr bwMode="auto">
          <a:xfrm>
            <a:off x="8615362" y="102869"/>
            <a:ext cx="0" cy="2084071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Oval 1"/>
          <p:cNvSpPr/>
          <p:nvPr/>
        </p:nvSpPr>
        <p:spPr>
          <a:xfrm>
            <a:off x="8567737" y="204788"/>
            <a:ext cx="95250" cy="952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152611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" grpId="0"/>
      <p:bldP spid="35" grpId="0"/>
      <p:bldP spid="36" grpId="0" animBg="1"/>
      <p:bldP spid="37" grpId="0"/>
      <p:bldP spid="38" grpId="0" animBg="1"/>
      <p:bldP spid="25" grpId="0" animBg="1"/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Chart 24"/>
          <p:cNvGraphicFramePr>
            <a:graphicFrameLocks/>
          </p:cNvGraphicFramePr>
          <p:nvPr/>
        </p:nvGraphicFramePr>
        <p:xfrm>
          <a:off x="2469985" y="1880945"/>
          <a:ext cx="6400802" cy="4867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sp>
        <p:nvSpPr>
          <p:cNvPr id="315413" name="Text Box 21"/>
          <p:cNvSpPr txBox="1">
            <a:spLocks noChangeArrowheads="1"/>
          </p:cNvSpPr>
          <p:nvPr/>
        </p:nvSpPr>
        <p:spPr bwMode="auto">
          <a:xfrm>
            <a:off x="4943500" y="6450710"/>
            <a:ext cx="1707996" cy="2616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fr-CH" sz="1100">
                <a:latin typeface="+mn-lt"/>
              </a:rPr>
              <a:t>Vitesse [p.u]</a:t>
            </a:r>
            <a:endParaRPr lang="en-US" sz="1100">
              <a:latin typeface="+mn-lt"/>
            </a:endParaRPr>
          </a:p>
        </p:txBody>
      </p:sp>
      <p:sp>
        <p:nvSpPr>
          <p:cNvPr id="5" name="Line 17"/>
          <p:cNvSpPr>
            <a:spLocks noChangeShapeType="1"/>
          </p:cNvSpPr>
          <p:nvPr/>
        </p:nvSpPr>
        <p:spPr bwMode="auto">
          <a:xfrm>
            <a:off x="8060266" y="2954867"/>
            <a:ext cx="279111" cy="3230632"/>
          </a:xfrm>
          <a:prstGeom prst="line">
            <a:avLst/>
          </a:prstGeom>
          <a:noFill/>
          <a:ln w="31750">
            <a:solidFill>
              <a:schemeClr val="accent2"/>
            </a:solidFill>
            <a:prstDash val="sysDash"/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" name="Object 96"/>
          <p:cNvGraphicFramePr>
            <a:graphicFrameLocks noChangeAspect="1"/>
          </p:cNvGraphicFramePr>
          <p:nvPr/>
        </p:nvGraphicFramePr>
        <p:xfrm>
          <a:off x="311149" y="3102436"/>
          <a:ext cx="177800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2" name="Equation" r:id="rId5" imgW="1777680" imgH="850680" progId="Equation.DSMT4">
                  <p:embed/>
                </p:oleObj>
              </mc:Choice>
              <mc:Fallback>
                <p:oleObj name="Equation" r:id="rId5" imgW="1777680" imgH="850680" progId="Equation.DSMT4">
                  <p:embed/>
                  <p:pic>
                    <p:nvPicPr>
                      <p:cNvPr id="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49" y="3102436"/>
                        <a:ext cx="1778000" cy="8509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6"/>
          <p:cNvGraphicFramePr>
            <a:graphicFrameLocks noChangeAspect="1"/>
          </p:cNvGraphicFramePr>
          <p:nvPr/>
        </p:nvGraphicFramePr>
        <p:xfrm>
          <a:off x="311149" y="932314"/>
          <a:ext cx="455930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3" name="Equation" r:id="rId7" imgW="4559040" imgH="1701720" progId="Equation.DSMT4">
                  <p:embed/>
                </p:oleObj>
              </mc:Choice>
              <mc:Fallback>
                <p:oleObj name="Equation" r:id="rId7" imgW="4559040" imgH="1701720" progId="Equation.DSMT4">
                  <p:embed/>
                  <p:pic>
                    <p:nvPicPr>
                      <p:cNvPr id="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49" y="932314"/>
                        <a:ext cx="4559300" cy="1701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9050"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538017" y="5613056"/>
            <a:ext cx="26797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Couple de démarrage</a:t>
            </a:r>
            <a:endParaRPr lang="en-US">
              <a:latin typeface="+mn-lt"/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 flipH="1" flipV="1">
            <a:off x="3213405" y="5174827"/>
            <a:ext cx="3603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6352436" y="1345682"/>
            <a:ext cx="19255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Couple critique</a:t>
            </a:r>
            <a:endParaRPr lang="en-US">
              <a:latin typeface="+mn-lt"/>
            </a:endParaRP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7289800" y="1715015"/>
            <a:ext cx="321733" cy="43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869102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9" grpId="0" animBg="1"/>
      <p:bldP spid="10" grpId="0"/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variable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1170280" y="1514074"/>
            <a:ext cx="3553184" cy="1427245"/>
            <a:chOff x="570205" y="2156200"/>
            <a:chExt cx="3553184" cy="1427245"/>
          </a:xfrm>
        </p:grpSpPr>
        <p:graphicFrame>
          <p:nvGraphicFramePr>
            <p:cNvPr id="35" name="Object 34"/>
            <p:cNvGraphicFramePr>
              <a:graphicFrameLocks noChangeAspect="1"/>
            </p:cNvGraphicFramePr>
            <p:nvPr/>
          </p:nvGraphicFramePr>
          <p:xfrm>
            <a:off x="3717309" y="2922602"/>
            <a:ext cx="406080" cy="380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86" name="Equation" r:id="rId3" imgW="406080" imgH="380880" progId="Equation.DSMT4">
                    <p:embed/>
                  </p:oleObj>
                </mc:Choice>
                <mc:Fallback>
                  <p:oleObj name="Equation" r:id="rId3" imgW="406080" imgH="380880" progId="Equation.DSMT4">
                    <p:embed/>
                    <p:pic>
                      <p:nvPicPr>
                        <p:cNvPr id="35" name="Object 3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717309" y="2922602"/>
                          <a:ext cx="406080" cy="3808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" name="Oval 35"/>
            <p:cNvSpPr/>
            <p:nvPr/>
          </p:nvSpPr>
          <p:spPr>
            <a:xfrm>
              <a:off x="2490480" y="2366662"/>
              <a:ext cx="545555" cy="537920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7" name="Rectangle 8"/>
            <p:cNvSpPr>
              <a:spLocks noChangeArrowheads="1"/>
            </p:cNvSpPr>
            <p:nvPr/>
          </p:nvSpPr>
          <p:spPr bwMode="auto">
            <a:xfrm rot="5400000">
              <a:off x="1319358" y="2803703"/>
              <a:ext cx="1308070" cy="230302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/>
            </a:p>
          </p:txBody>
        </p:sp>
        <p:sp>
          <p:nvSpPr>
            <p:cNvPr id="38" name="Rectangle 37"/>
            <p:cNvSpPr>
              <a:spLocks noChangeArrowheads="1"/>
            </p:cNvSpPr>
            <p:nvPr/>
          </p:nvSpPr>
          <p:spPr bwMode="auto">
            <a:xfrm rot="5400000">
              <a:off x="890994" y="2803703"/>
              <a:ext cx="1308070" cy="230302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/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746004" y="2264359"/>
              <a:ext cx="80008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746004" y="3572889"/>
              <a:ext cx="80008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H="1">
              <a:off x="1969429" y="2264359"/>
              <a:ext cx="79382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>
              <a:off x="1969427" y="3572889"/>
              <a:ext cx="80008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Oval 42"/>
            <p:cNvSpPr>
              <a:spLocks noChangeAspect="1"/>
            </p:cNvSpPr>
            <p:nvPr/>
          </p:nvSpPr>
          <p:spPr>
            <a:xfrm>
              <a:off x="1523720" y="2156200"/>
              <a:ext cx="66145" cy="6500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44" name="Oval 43"/>
            <p:cNvSpPr>
              <a:spLocks noChangeAspect="1"/>
            </p:cNvSpPr>
            <p:nvPr/>
          </p:nvSpPr>
          <p:spPr>
            <a:xfrm>
              <a:off x="1938399" y="2156200"/>
              <a:ext cx="66145" cy="6500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45" name="Straight Connector 44"/>
            <p:cNvCxnSpPr/>
            <p:nvPr/>
          </p:nvCxnSpPr>
          <p:spPr>
            <a:xfrm>
              <a:off x="2769515" y="2635622"/>
              <a:ext cx="80008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2769515" y="3572889"/>
              <a:ext cx="80008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569603" y="2632383"/>
              <a:ext cx="0" cy="951062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8"/>
            <p:cNvSpPr>
              <a:spLocks noChangeArrowheads="1"/>
            </p:cNvSpPr>
            <p:nvPr/>
          </p:nvSpPr>
          <p:spPr bwMode="auto">
            <a:xfrm rot="5400000">
              <a:off x="3273937" y="2988922"/>
              <a:ext cx="591330" cy="22802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200"/>
            </a:p>
          </p:txBody>
        </p:sp>
        <p:cxnSp>
          <p:nvCxnSpPr>
            <p:cNvPr id="49" name="Straight Connector 48"/>
            <p:cNvCxnSpPr>
              <a:endCxn id="36" idx="0"/>
            </p:cNvCxnSpPr>
            <p:nvPr/>
          </p:nvCxnSpPr>
          <p:spPr>
            <a:xfrm>
              <a:off x="2763257" y="2264819"/>
              <a:ext cx="2" cy="101843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36" idx="2"/>
            </p:cNvCxnSpPr>
            <p:nvPr/>
          </p:nvCxnSpPr>
          <p:spPr>
            <a:xfrm flipH="1">
              <a:off x="1990867" y="2635622"/>
              <a:ext cx="499613" cy="2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flipH="1">
              <a:off x="1969100" y="3022889"/>
              <a:ext cx="79382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endCxn id="36" idx="4"/>
            </p:cNvCxnSpPr>
            <p:nvPr/>
          </p:nvCxnSpPr>
          <p:spPr>
            <a:xfrm flipV="1">
              <a:off x="2763257" y="2904582"/>
              <a:ext cx="0" cy="125999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endCxn id="36" idx="1"/>
            </p:cNvCxnSpPr>
            <p:nvPr/>
          </p:nvCxnSpPr>
          <p:spPr>
            <a:xfrm>
              <a:off x="1993021" y="2445439"/>
              <a:ext cx="577353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endCxn id="36" idx="3"/>
            </p:cNvCxnSpPr>
            <p:nvPr/>
          </p:nvCxnSpPr>
          <p:spPr>
            <a:xfrm>
              <a:off x="1952800" y="2825805"/>
              <a:ext cx="617574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 flipV="1">
              <a:off x="2603640" y="2477491"/>
              <a:ext cx="166979" cy="160884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52502" y="2264819"/>
              <a:ext cx="0" cy="1303199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Oval 56"/>
            <p:cNvSpPr/>
            <p:nvPr/>
          </p:nvSpPr>
          <p:spPr>
            <a:xfrm>
              <a:off x="570205" y="2735223"/>
              <a:ext cx="359563" cy="35956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rgbClr val="FF0000"/>
                </a:solidFill>
              </a:endParaRPr>
            </a:p>
          </p:txBody>
        </p:sp>
        <p:sp>
          <p:nvSpPr>
            <p:cNvPr id="58" name="Text Box 13"/>
            <p:cNvSpPr txBox="1">
              <a:spLocks noChangeArrowheads="1"/>
            </p:cNvSpPr>
            <p:nvPr/>
          </p:nvSpPr>
          <p:spPr bwMode="auto">
            <a:xfrm>
              <a:off x="580401" y="2664795"/>
              <a:ext cx="40149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CH" sz="2400" b="1">
                  <a:latin typeface="Times New Roman" panose="02020603050405020304" pitchFamily="18" charset="0"/>
                  <a:ea typeface="Verdana" panose="020B0604030504040204" pitchFamily="34" charset="0"/>
                  <a:cs typeface="Times New Roman" panose="02020603050405020304" pitchFamily="18" charset="0"/>
                </a:rPr>
                <a:t>~</a:t>
              </a:r>
              <a:endParaRPr lang="en-US" sz="2400" b="1" baseline="-2500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9" name="Text Box 9"/>
          <p:cNvSpPr txBox="1">
            <a:spLocks noChangeArrowheads="1"/>
          </p:cNvSpPr>
          <p:nvPr/>
        </p:nvSpPr>
        <p:spPr bwMode="auto">
          <a:xfrm>
            <a:off x="600076" y="732593"/>
            <a:ext cx="45763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Transformateur à gradins</a:t>
            </a:r>
            <a:endParaRPr lang="en-US"/>
          </a:p>
        </p:txBody>
      </p:sp>
      <p:sp>
        <p:nvSpPr>
          <p:cNvPr id="60" name="Text Box 9"/>
          <p:cNvSpPr txBox="1">
            <a:spLocks noChangeArrowheads="1"/>
          </p:cNvSpPr>
          <p:nvPr/>
        </p:nvSpPr>
        <p:spPr bwMode="auto">
          <a:xfrm>
            <a:off x="1345360" y="3447143"/>
            <a:ext cx="45763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Le variac</a:t>
            </a:r>
            <a:endParaRPr lang="en-US"/>
          </a:p>
        </p:txBody>
      </p:sp>
      <p:grpSp>
        <p:nvGrpSpPr>
          <p:cNvPr id="61" name="Group 60"/>
          <p:cNvGrpSpPr/>
          <p:nvPr/>
        </p:nvGrpSpPr>
        <p:grpSpPr>
          <a:xfrm>
            <a:off x="1015668" y="4036761"/>
            <a:ext cx="4002026" cy="2255702"/>
            <a:chOff x="354014" y="4239609"/>
            <a:chExt cx="4002026" cy="2255702"/>
          </a:xfrm>
        </p:grpSpPr>
        <p:graphicFrame>
          <p:nvGraphicFramePr>
            <p:cNvPr id="62" name="Object 61"/>
            <p:cNvGraphicFramePr>
              <a:graphicFrameLocks noChangeAspect="1"/>
            </p:cNvGraphicFramePr>
            <p:nvPr/>
          </p:nvGraphicFramePr>
          <p:xfrm>
            <a:off x="354014" y="5754689"/>
            <a:ext cx="164880" cy="2793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87" name="Equation" r:id="rId5" imgW="164880" imgH="279360" progId="Equation.DSMT4">
                    <p:embed/>
                  </p:oleObj>
                </mc:Choice>
                <mc:Fallback>
                  <p:oleObj name="Equation" r:id="rId5" imgW="164880" imgH="279360" progId="Equation.DSMT4">
                    <p:embed/>
                    <p:pic>
                      <p:nvPicPr>
                        <p:cNvPr id="62" name="Object 6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54014" y="5754689"/>
                          <a:ext cx="164880" cy="2793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" name="Object 62"/>
            <p:cNvGraphicFramePr>
              <a:graphicFrameLocks noChangeAspect="1"/>
            </p:cNvGraphicFramePr>
            <p:nvPr/>
          </p:nvGraphicFramePr>
          <p:xfrm>
            <a:off x="373063" y="4364038"/>
            <a:ext cx="126721" cy="26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88" name="Equation" r:id="rId7" imgW="126720" imgH="266400" progId="Equation.DSMT4">
                    <p:embed/>
                  </p:oleObj>
                </mc:Choice>
                <mc:Fallback>
                  <p:oleObj name="Equation" r:id="rId7" imgW="126720" imgH="266400" progId="Equation.DSMT4">
                    <p:embed/>
                    <p:pic>
                      <p:nvPicPr>
                        <p:cNvPr id="63" name="Object 6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373063" y="4364038"/>
                          <a:ext cx="126721" cy="266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63"/>
            <p:cNvGraphicFramePr>
              <a:graphicFrameLocks noChangeAspect="1"/>
            </p:cNvGraphicFramePr>
            <p:nvPr/>
          </p:nvGraphicFramePr>
          <p:xfrm>
            <a:off x="4165600" y="6135688"/>
            <a:ext cx="190440" cy="266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89" name="Equation" r:id="rId9" imgW="190440" imgH="266400" progId="Equation.DSMT4">
                    <p:embed/>
                  </p:oleObj>
                </mc:Choice>
                <mc:Fallback>
                  <p:oleObj name="Equation" r:id="rId9" imgW="190440" imgH="266400" progId="Equation.DSMT4">
                    <p:embed/>
                    <p:pic>
                      <p:nvPicPr>
                        <p:cNvPr id="64" name="Object 6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4165600" y="6135688"/>
                          <a:ext cx="190440" cy="266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5" name="Group 64"/>
            <p:cNvGrpSpPr/>
            <p:nvPr/>
          </p:nvGrpSpPr>
          <p:grpSpPr>
            <a:xfrm>
              <a:off x="616266" y="4239609"/>
              <a:ext cx="3530581" cy="2255702"/>
              <a:chOff x="616266" y="4239609"/>
              <a:chExt cx="3530581" cy="2255702"/>
            </a:xfrm>
          </p:grpSpPr>
          <p:grpSp>
            <p:nvGrpSpPr>
              <p:cNvPr id="66" name="Group 65"/>
              <p:cNvGrpSpPr/>
              <p:nvPr/>
            </p:nvGrpSpPr>
            <p:grpSpPr>
              <a:xfrm>
                <a:off x="1268209" y="4255045"/>
                <a:ext cx="2331369" cy="1961023"/>
                <a:chOff x="3275856" y="2160324"/>
                <a:chExt cx="1581228" cy="1330045"/>
              </a:xfrm>
            </p:grpSpPr>
            <p:sp>
              <p:nvSpPr>
                <p:cNvPr id="112" name="Freeform 111"/>
                <p:cNvSpPr/>
                <p:nvPr/>
              </p:nvSpPr>
              <p:spPr>
                <a:xfrm>
                  <a:off x="3275856" y="2160324"/>
                  <a:ext cx="1581228" cy="1330045"/>
                </a:xfrm>
                <a:custGeom>
                  <a:avLst/>
                  <a:gdLst>
                    <a:gd name="connsiteX0" fmla="*/ 790614 w 1581228"/>
                    <a:gd name="connsiteY0" fmla="*/ 0 h 1330045"/>
                    <a:gd name="connsiteX1" fmla="*/ 1565166 w 1581228"/>
                    <a:gd name="connsiteY1" fmla="*/ 221260 h 1330045"/>
                    <a:gd name="connsiteX2" fmla="*/ 1581228 w 1581228"/>
                    <a:gd name="connsiteY2" fmla="*/ 277105 h 1330045"/>
                    <a:gd name="connsiteX3" fmla="*/ 1581228 w 1581228"/>
                    <a:gd name="connsiteY3" fmla="*/ 277105 h 1330045"/>
                    <a:gd name="connsiteX4" fmla="*/ 1581228 w 1581228"/>
                    <a:gd name="connsiteY4" fmla="*/ 277106 h 1330045"/>
                    <a:gd name="connsiteX5" fmla="*/ 1581228 w 1581228"/>
                    <a:gd name="connsiteY5" fmla="*/ 1052939 h 1330045"/>
                    <a:gd name="connsiteX6" fmla="*/ 1581228 w 1581228"/>
                    <a:gd name="connsiteY6" fmla="*/ 1063865 h 1330045"/>
                    <a:gd name="connsiteX7" fmla="*/ 1578086 w 1581228"/>
                    <a:gd name="connsiteY7" fmla="*/ 1063865 h 1330045"/>
                    <a:gd name="connsiteX8" fmla="*/ 1565166 w 1581228"/>
                    <a:gd name="connsiteY8" fmla="*/ 1108786 h 1330045"/>
                    <a:gd name="connsiteX9" fmla="*/ 790614 w 1581228"/>
                    <a:gd name="connsiteY9" fmla="*/ 1330045 h 1330045"/>
                    <a:gd name="connsiteX10" fmla="*/ 16063 w 1581228"/>
                    <a:gd name="connsiteY10" fmla="*/ 1108786 h 1330045"/>
                    <a:gd name="connsiteX11" fmla="*/ 3143 w 1581228"/>
                    <a:gd name="connsiteY11" fmla="*/ 1063865 h 1330045"/>
                    <a:gd name="connsiteX12" fmla="*/ 0 w 1581228"/>
                    <a:gd name="connsiteY12" fmla="*/ 1063865 h 1330045"/>
                    <a:gd name="connsiteX13" fmla="*/ 0 w 1581228"/>
                    <a:gd name="connsiteY13" fmla="*/ 1052939 h 1330045"/>
                    <a:gd name="connsiteX14" fmla="*/ 0 w 1581228"/>
                    <a:gd name="connsiteY14" fmla="*/ 277106 h 1330045"/>
                    <a:gd name="connsiteX15" fmla="*/ 0 w 1581228"/>
                    <a:gd name="connsiteY15" fmla="*/ 277105 h 1330045"/>
                    <a:gd name="connsiteX16" fmla="*/ 1 w 1581228"/>
                    <a:gd name="connsiteY16" fmla="*/ 277105 h 1330045"/>
                    <a:gd name="connsiteX17" fmla="*/ 16063 w 1581228"/>
                    <a:gd name="connsiteY17" fmla="*/ 221260 h 1330045"/>
                    <a:gd name="connsiteX18" fmla="*/ 790614 w 1581228"/>
                    <a:gd name="connsiteY18" fmla="*/ 0 h 13300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1581228" h="1330045">
                      <a:moveTo>
                        <a:pt x="790614" y="0"/>
                      </a:moveTo>
                      <a:cubicBezTo>
                        <a:pt x="1172678" y="0"/>
                        <a:pt x="1491444" y="94987"/>
                        <a:pt x="1565166" y="221260"/>
                      </a:cubicBezTo>
                      <a:lnTo>
                        <a:pt x="1581228" y="277105"/>
                      </a:lnTo>
                      <a:lnTo>
                        <a:pt x="1581228" y="277105"/>
                      </a:lnTo>
                      <a:lnTo>
                        <a:pt x="1581228" y="277106"/>
                      </a:lnTo>
                      <a:lnTo>
                        <a:pt x="1581228" y="1052939"/>
                      </a:lnTo>
                      <a:lnTo>
                        <a:pt x="1581228" y="1063865"/>
                      </a:lnTo>
                      <a:lnTo>
                        <a:pt x="1578086" y="1063865"/>
                      </a:lnTo>
                      <a:lnTo>
                        <a:pt x="1565166" y="1108786"/>
                      </a:lnTo>
                      <a:cubicBezTo>
                        <a:pt x="1491444" y="1235058"/>
                        <a:pt x="1172678" y="1330045"/>
                        <a:pt x="790614" y="1330045"/>
                      </a:cubicBezTo>
                      <a:cubicBezTo>
                        <a:pt x="408551" y="1330045"/>
                        <a:pt x="89785" y="1235058"/>
                        <a:pt x="16063" y="1108786"/>
                      </a:cubicBezTo>
                      <a:lnTo>
                        <a:pt x="3143" y="1063865"/>
                      </a:lnTo>
                      <a:lnTo>
                        <a:pt x="0" y="1063865"/>
                      </a:lnTo>
                      <a:lnTo>
                        <a:pt x="0" y="1052939"/>
                      </a:lnTo>
                      <a:lnTo>
                        <a:pt x="0" y="277106"/>
                      </a:lnTo>
                      <a:lnTo>
                        <a:pt x="0" y="277105"/>
                      </a:lnTo>
                      <a:lnTo>
                        <a:pt x="1" y="277105"/>
                      </a:lnTo>
                      <a:lnTo>
                        <a:pt x="16063" y="221260"/>
                      </a:lnTo>
                      <a:cubicBezTo>
                        <a:pt x="89785" y="94987"/>
                        <a:pt x="408551" y="0"/>
                        <a:pt x="790614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74000">
                      <a:schemeClr val="bg1">
                        <a:lumMod val="95000"/>
                      </a:schemeClr>
                    </a:gs>
                    <a:gs pos="8300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Oval 112"/>
                <p:cNvSpPr/>
                <p:nvPr/>
              </p:nvSpPr>
              <p:spPr>
                <a:xfrm>
                  <a:off x="3275856" y="2160324"/>
                  <a:ext cx="1581228" cy="554211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Oval 113"/>
                <p:cNvSpPr/>
                <p:nvPr/>
              </p:nvSpPr>
              <p:spPr>
                <a:xfrm flipH="1">
                  <a:off x="3782163" y="2337781"/>
                  <a:ext cx="568614" cy="199295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75000"/>
                      </a:schemeClr>
                    </a:gs>
                    <a:gs pos="74000">
                      <a:schemeClr val="bg1">
                        <a:lumMod val="95000"/>
                      </a:schemeClr>
                    </a:gs>
                    <a:gs pos="8300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</a:gra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67" name="Freeform 66"/>
              <p:cNvSpPr/>
              <p:nvPr/>
            </p:nvSpPr>
            <p:spPr>
              <a:xfrm>
                <a:off x="2797322" y="4578577"/>
                <a:ext cx="872307" cy="142403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68" name="Freeform 67"/>
              <p:cNvSpPr/>
              <p:nvPr/>
            </p:nvSpPr>
            <p:spPr>
              <a:xfrm>
                <a:off x="2719461" y="4632888"/>
                <a:ext cx="793011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200000" lon="15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69" name="Freeform 68"/>
              <p:cNvSpPr/>
              <p:nvPr/>
            </p:nvSpPr>
            <p:spPr>
              <a:xfrm>
                <a:off x="2534433" y="4700289"/>
                <a:ext cx="793011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800000" lon="30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0" name="Freeform 69"/>
              <p:cNvSpPr/>
              <p:nvPr/>
            </p:nvSpPr>
            <p:spPr>
              <a:xfrm>
                <a:off x="2322541" y="4753132"/>
                <a:ext cx="793011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100000" lon="45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1" name="Freeform 70"/>
              <p:cNvSpPr/>
              <p:nvPr/>
            </p:nvSpPr>
            <p:spPr>
              <a:xfrm>
                <a:off x="2127860" y="4780807"/>
                <a:ext cx="793011" cy="143827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800000" lon="51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2" name="Freeform 71"/>
              <p:cNvSpPr/>
              <p:nvPr/>
            </p:nvSpPr>
            <p:spPr>
              <a:xfrm flipH="1">
                <a:off x="1185075" y="4566776"/>
                <a:ext cx="872307" cy="143827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999973" lon="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3" name="Freeform 72"/>
              <p:cNvSpPr/>
              <p:nvPr/>
            </p:nvSpPr>
            <p:spPr>
              <a:xfrm flipH="1">
                <a:off x="1360958" y="4628207"/>
                <a:ext cx="793011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699988" lon="15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4" name="Freeform 73"/>
              <p:cNvSpPr/>
              <p:nvPr/>
            </p:nvSpPr>
            <p:spPr>
              <a:xfrm flipH="1">
                <a:off x="1550667" y="4693509"/>
                <a:ext cx="793011" cy="1452655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399989" lon="30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5" name="Freeform 74"/>
              <p:cNvSpPr/>
              <p:nvPr/>
            </p:nvSpPr>
            <p:spPr>
              <a:xfrm flipH="1">
                <a:off x="1743834" y="4755981"/>
                <a:ext cx="793011" cy="142403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099998" lon="45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6" name="Freeform 75"/>
              <p:cNvSpPr/>
              <p:nvPr/>
            </p:nvSpPr>
            <p:spPr>
              <a:xfrm flipH="1">
                <a:off x="1933833" y="4773104"/>
                <a:ext cx="793011" cy="1444316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9799991" lon="51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7" name="Freeform 76"/>
              <p:cNvSpPr/>
              <p:nvPr/>
            </p:nvSpPr>
            <p:spPr>
              <a:xfrm flipH="1">
                <a:off x="1244930" y="4443109"/>
                <a:ext cx="858053" cy="174129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72114"/>
                  <a:gd name="connsiteY0" fmla="*/ 111211 h 237953"/>
                  <a:gd name="connsiteX1" fmla="*/ 31750 w 572114"/>
                  <a:gd name="connsiteY1" fmla="*/ 38186 h 237953"/>
                  <a:gd name="connsiteX2" fmla="*/ 279398 w 572114"/>
                  <a:gd name="connsiteY2" fmla="*/ 85 h 237953"/>
                  <a:gd name="connsiteX3" fmla="*/ 530225 w 572114"/>
                  <a:gd name="connsiteY3" fmla="*/ 47711 h 237953"/>
                  <a:gd name="connsiteX4" fmla="*/ 571976 w 572114"/>
                  <a:gd name="connsiteY4" fmla="*/ 237953 h 237953"/>
                  <a:gd name="connsiteX0" fmla="*/ 0 w 573046"/>
                  <a:gd name="connsiteY0" fmla="*/ 111211 h 237953"/>
                  <a:gd name="connsiteX1" fmla="*/ 31750 w 573046"/>
                  <a:gd name="connsiteY1" fmla="*/ 38186 h 237953"/>
                  <a:gd name="connsiteX2" fmla="*/ 279398 w 573046"/>
                  <a:gd name="connsiteY2" fmla="*/ 85 h 237953"/>
                  <a:gd name="connsiteX3" fmla="*/ 530225 w 573046"/>
                  <a:gd name="connsiteY3" fmla="*/ 47711 h 237953"/>
                  <a:gd name="connsiteX4" fmla="*/ 571976 w 573046"/>
                  <a:gd name="connsiteY4" fmla="*/ 237953 h 237953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2127"/>
                  <a:gd name="connsiteY0" fmla="*/ 111211 h 126090"/>
                  <a:gd name="connsiteX1" fmla="*/ 31750 w 552127"/>
                  <a:gd name="connsiteY1" fmla="*/ 38186 h 126090"/>
                  <a:gd name="connsiteX2" fmla="*/ 279398 w 552127"/>
                  <a:gd name="connsiteY2" fmla="*/ 85 h 126090"/>
                  <a:gd name="connsiteX3" fmla="*/ 530225 w 552127"/>
                  <a:gd name="connsiteY3" fmla="*/ 47711 h 126090"/>
                  <a:gd name="connsiteX4" fmla="*/ 551499 w 552127"/>
                  <a:gd name="connsiteY4" fmla="*/ 126090 h 126090"/>
                  <a:gd name="connsiteX0" fmla="*/ 0 w 561191"/>
                  <a:gd name="connsiteY0" fmla="*/ 111211 h 126090"/>
                  <a:gd name="connsiteX1" fmla="*/ 31750 w 561191"/>
                  <a:gd name="connsiteY1" fmla="*/ 38186 h 126090"/>
                  <a:gd name="connsiteX2" fmla="*/ 279398 w 561191"/>
                  <a:gd name="connsiteY2" fmla="*/ 85 h 126090"/>
                  <a:gd name="connsiteX3" fmla="*/ 530225 w 561191"/>
                  <a:gd name="connsiteY3" fmla="*/ 47711 h 126090"/>
                  <a:gd name="connsiteX4" fmla="*/ 556049 w 561191"/>
                  <a:gd name="connsiteY4" fmla="*/ 126090 h 126090"/>
                  <a:gd name="connsiteX0" fmla="*/ 0 w 559392"/>
                  <a:gd name="connsiteY0" fmla="*/ 111211 h 126090"/>
                  <a:gd name="connsiteX1" fmla="*/ 31750 w 559392"/>
                  <a:gd name="connsiteY1" fmla="*/ 38186 h 126090"/>
                  <a:gd name="connsiteX2" fmla="*/ 279398 w 559392"/>
                  <a:gd name="connsiteY2" fmla="*/ 85 h 126090"/>
                  <a:gd name="connsiteX3" fmla="*/ 530225 w 559392"/>
                  <a:gd name="connsiteY3" fmla="*/ 47711 h 126090"/>
                  <a:gd name="connsiteX4" fmla="*/ 556049 w 559392"/>
                  <a:gd name="connsiteY4" fmla="*/ 126090 h 126090"/>
                  <a:gd name="connsiteX0" fmla="*/ 0 w 556049"/>
                  <a:gd name="connsiteY0" fmla="*/ 111211 h 126090"/>
                  <a:gd name="connsiteX1" fmla="*/ 31750 w 556049"/>
                  <a:gd name="connsiteY1" fmla="*/ 38186 h 126090"/>
                  <a:gd name="connsiteX2" fmla="*/ 279398 w 556049"/>
                  <a:gd name="connsiteY2" fmla="*/ 85 h 126090"/>
                  <a:gd name="connsiteX3" fmla="*/ 530225 w 556049"/>
                  <a:gd name="connsiteY3" fmla="*/ 47711 h 126090"/>
                  <a:gd name="connsiteX4" fmla="*/ 556049 w 556049"/>
                  <a:gd name="connsiteY4" fmla="*/ 126090 h 126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6049" h="126090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500043" y="29253"/>
                      <a:pt x="530225" y="47711"/>
                    </a:cubicBezTo>
                    <a:cubicBezTo>
                      <a:pt x="560407" y="66169"/>
                      <a:pt x="553245" y="97528"/>
                      <a:pt x="556049" y="126090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18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8" name="Freeform 77"/>
              <p:cNvSpPr/>
              <p:nvPr/>
            </p:nvSpPr>
            <p:spPr>
              <a:xfrm>
                <a:off x="2759915" y="4433623"/>
                <a:ext cx="858053" cy="174129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72114"/>
                  <a:gd name="connsiteY0" fmla="*/ 111211 h 237953"/>
                  <a:gd name="connsiteX1" fmla="*/ 31750 w 572114"/>
                  <a:gd name="connsiteY1" fmla="*/ 38186 h 237953"/>
                  <a:gd name="connsiteX2" fmla="*/ 279398 w 572114"/>
                  <a:gd name="connsiteY2" fmla="*/ 85 h 237953"/>
                  <a:gd name="connsiteX3" fmla="*/ 530225 w 572114"/>
                  <a:gd name="connsiteY3" fmla="*/ 47711 h 237953"/>
                  <a:gd name="connsiteX4" fmla="*/ 571976 w 572114"/>
                  <a:gd name="connsiteY4" fmla="*/ 237953 h 237953"/>
                  <a:gd name="connsiteX0" fmla="*/ 0 w 573046"/>
                  <a:gd name="connsiteY0" fmla="*/ 111211 h 237953"/>
                  <a:gd name="connsiteX1" fmla="*/ 31750 w 573046"/>
                  <a:gd name="connsiteY1" fmla="*/ 38186 h 237953"/>
                  <a:gd name="connsiteX2" fmla="*/ 279398 w 573046"/>
                  <a:gd name="connsiteY2" fmla="*/ 85 h 237953"/>
                  <a:gd name="connsiteX3" fmla="*/ 530225 w 573046"/>
                  <a:gd name="connsiteY3" fmla="*/ 47711 h 237953"/>
                  <a:gd name="connsiteX4" fmla="*/ 571976 w 573046"/>
                  <a:gd name="connsiteY4" fmla="*/ 237953 h 237953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2127"/>
                  <a:gd name="connsiteY0" fmla="*/ 111211 h 126090"/>
                  <a:gd name="connsiteX1" fmla="*/ 31750 w 552127"/>
                  <a:gd name="connsiteY1" fmla="*/ 38186 h 126090"/>
                  <a:gd name="connsiteX2" fmla="*/ 279398 w 552127"/>
                  <a:gd name="connsiteY2" fmla="*/ 85 h 126090"/>
                  <a:gd name="connsiteX3" fmla="*/ 530225 w 552127"/>
                  <a:gd name="connsiteY3" fmla="*/ 47711 h 126090"/>
                  <a:gd name="connsiteX4" fmla="*/ 551499 w 552127"/>
                  <a:gd name="connsiteY4" fmla="*/ 126090 h 126090"/>
                  <a:gd name="connsiteX0" fmla="*/ 0 w 561191"/>
                  <a:gd name="connsiteY0" fmla="*/ 111211 h 126090"/>
                  <a:gd name="connsiteX1" fmla="*/ 31750 w 561191"/>
                  <a:gd name="connsiteY1" fmla="*/ 38186 h 126090"/>
                  <a:gd name="connsiteX2" fmla="*/ 279398 w 561191"/>
                  <a:gd name="connsiteY2" fmla="*/ 85 h 126090"/>
                  <a:gd name="connsiteX3" fmla="*/ 530225 w 561191"/>
                  <a:gd name="connsiteY3" fmla="*/ 47711 h 126090"/>
                  <a:gd name="connsiteX4" fmla="*/ 556049 w 561191"/>
                  <a:gd name="connsiteY4" fmla="*/ 126090 h 126090"/>
                  <a:gd name="connsiteX0" fmla="*/ 0 w 559392"/>
                  <a:gd name="connsiteY0" fmla="*/ 111211 h 126090"/>
                  <a:gd name="connsiteX1" fmla="*/ 31750 w 559392"/>
                  <a:gd name="connsiteY1" fmla="*/ 38186 h 126090"/>
                  <a:gd name="connsiteX2" fmla="*/ 279398 w 559392"/>
                  <a:gd name="connsiteY2" fmla="*/ 85 h 126090"/>
                  <a:gd name="connsiteX3" fmla="*/ 530225 w 559392"/>
                  <a:gd name="connsiteY3" fmla="*/ 47711 h 126090"/>
                  <a:gd name="connsiteX4" fmla="*/ 556049 w 559392"/>
                  <a:gd name="connsiteY4" fmla="*/ 126090 h 126090"/>
                  <a:gd name="connsiteX0" fmla="*/ 0 w 556049"/>
                  <a:gd name="connsiteY0" fmla="*/ 111211 h 126090"/>
                  <a:gd name="connsiteX1" fmla="*/ 31750 w 556049"/>
                  <a:gd name="connsiteY1" fmla="*/ 38186 h 126090"/>
                  <a:gd name="connsiteX2" fmla="*/ 279398 w 556049"/>
                  <a:gd name="connsiteY2" fmla="*/ 85 h 126090"/>
                  <a:gd name="connsiteX3" fmla="*/ 530225 w 556049"/>
                  <a:gd name="connsiteY3" fmla="*/ 47711 h 126090"/>
                  <a:gd name="connsiteX4" fmla="*/ 556049 w 556049"/>
                  <a:gd name="connsiteY4" fmla="*/ 126090 h 126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6049" h="126090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500043" y="29253"/>
                      <a:pt x="530225" y="47711"/>
                    </a:cubicBezTo>
                    <a:cubicBezTo>
                      <a:pt x="560407" y="66169"/>
                      <a:pt x="553245" y="97528"/>
                      <a:pt x="556049" y="126090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198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9" name="Freeform 78"/>
              <p:cNvSpPr/>
              <p:nvPr/>
            </p:nvSpPr>
            <p:spPr>
              <a:xfrm>
                <a:off x="1417923" y="4334860"/>
                <a:ext cx="862737" cy="337293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33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Freeform 79"/>
              <p:cNvSpPr/>
              <p:nvPr/>
            </p:nvSpPr>
            <p:spPr>
              <a:xfrm flipH="1">
                <a:off x="2578727" y="4339609"/>
                <a:ext cx="862737" cy="32737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18299998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1" name="Freeform 80"/>
              <p:cNvSpPr/>
              <p:nvPr/>
            </p:nvSpPr>
            <p:spPr>
              <a:xfrm>
                <a:off x="1710073" y="4239610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45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2" name="Freeform 81"/>
              <p:cNvSpPr/>
              <p:nvPr/>
            </p:nvSpPr>
            <p:spPr>
              <a:xfrm flipH="1">
                <a:off x="2307155" y="4239609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171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3" name="Freeform 82"/>
              <p:cNvSpPr/>
              <p:nvPr/>
            </p:nvSpPr>
            <p:spPr>
              <a:xfrm>
                <a:off x="1900584" y="4253998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200000" lon="51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4" name="Freeform 83"/>
              <p:cNvSpPr/>
              <p:nvPr/>
            </p:nvSpPr>
            <p:spPr>
              <a:xfrm flipH="1">
                <a:off x="2113885" y="4250579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200000" lon="165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5" name="Freeform 84"/>
              <p:cNvSpPr/>
              <p:nvPr/>
            </p:nvSpPr>
            <p:spPr>
              <a:xfrm>
                <a:off x="1808046" y="4260672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200000" lon="48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6" name="Freeform 85"/>
              <p:cNvSpPr/>
              <p:nvPr/>
            </p:nvSpPr>
            <p:spPr>
              <a:xfrm flipH="1">
                <a:off x="2193203" y="4261101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399999" lon="48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7" name="Freeform 86"/>
              <p:cNvSpPr/>
              <p:nvPr/>
            </p:nvSpPr>
            <p:spPr>
              <a:xfrm flipH="1">
                <a:off x="1970384" y="4239953"/>
                <a:ext cx="862737" cy="432556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399999" lon="552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8" name="Freeform 87"/>
              <p:cNvSpPr/>
              <p:nvPr/>
            </p:nvSpPr>
            <p:spPr>
              <a:xfrm flipH="1">
                <a:off x="2044958" y="4241241"/>
                <a:ext cx="862737" cy="428273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399999" lon="528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9" name="Freeform 88"/>
              <p:cNvSpPr/>
              <p:nvPr/>
            </p:nvSpPr>
            <p:spPr>
              <a:xfrm>
                <a:off x="1581666" y="4264183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896495" lon="4189474" rev="21519732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0" name="Freeform 89"/>
              <p:cNvSpPr/>
              <p:nvPr/>
            </p:nvSpPr>
            <p:spPr>
              <a:xfrm flipH="1">
                <a:off x="2416973" y="4264183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896495" lon="17410525" rev="80268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1" name="Freeform 90"/>
              <p:cNvSpPr/>
              <p:nvPr/>
            </p:nvSpPr>
            <p:spPr>
              <a:xfrm flipH="1">
                <a:off x="1620282" y="4742369"/>
                <a:ext cx="793011" cy="142403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100000" lon="39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2" name="Freeform 91"/>
              <p:cNvSpPr/>
              <p:nvPr/>
            </p:nvSpPr>
            <p:spPr>
              <a:xfrm flipH="1">
                <a:off x="1839115" y="4764912"/>
                <a:ext cx="793011" cy="1444316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9800000" lon="48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3" name="Freeform 92"/>
              <p:cNvSpPr/>
              <p:nvPr/>
            </p:nvSpPr>
            <p:spPr>
              <a:xfrm flipH="1">
                <a:off x="1418476" y="4671475"/>
                <a:ext cx="793011" cy="143827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0400000" lon="27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4" name="Freeform 93"/>
              <p:cNvSpPr/>
              <p:nvPr/>
            </p:nvSpPr>
            <p:spPr>
              <a:xfrm flipH="1">
                <a:off x="1204906" y="4605280"/>
                <a:ext cx="916805" cy="1415857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1000000" lon="2099287" rev="31284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5" name="Freeform 94"/>
              <p:cNvSpPr/>
              <p:nvPr/>
            </p:nvSpPr>
            <p:spPr>
              <a:xfrm flipH="1">
                <a:off x="1186490" y="4494758"/>
                <a:ext cx="855119" cy="1526755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1000000" lon="20399994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6" name="Freeform 95"/>
              <p:cNvSpPr/>
              <p:nvPr/>
            </p:nvSpPr>
            <p:spPr>
              <a:xfrm flipH="1">
                <a:off x="1294754" y="4385246"/>
                <a:ext cx="858053" cy="174129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72114"/>
                  <a:gd name="connsiteY0" fmla="*/ 111211 h 237953"/>
                  <a:gd name="connsiteX1" fmla="*/ 31750 w 572114"/>
                  <a:gd name="connsiteY1" fmla="*/ 38186 h 237953"/>
                  <a:gd name="connsiteX2" fmla="*/ 279398 w 572114"/>
                  <a:gd name="connsiteY2" fmla="*/ 85 h 237953"/>
                  <a:gd name="connsiteX3" fmla="*/ 530225 w 572114"/>
                  <a:gd name="connsiteY3" fmla="*/ 47711 h 237953"/>
                  <a:gd name="connsiteX4" fmla="*/ 571976 w 572114"/>
                  <a:gd name="connsiteY4" fmla="*/ 237953 h 237953"/>
                  <a:gd name="connsiteX0" fmla="*/ 0 w 573046"/>
                  <a:gd name="connsiteY0" fmla="*/ 111211 h 237953"/>
                  <a:gd name="connsiteX1" fmla="*/ 31750 w 573046"/>
                  <a:gd name="connsiteY1" fmla="*/ 38186 h 237953"/>
                  <a:gd name="connsiteX2" fmla="*/ 279398 w 573046"/>
                  <a:gd name="connsiteY2" fmla="*/ 85 h 237953"/>
                  <a:gd name="connsiteX3" fmla="*/ 530225 w 573046"/>
                  <a:gd name="connsiteY3" fmla="*/ 47711 h 237953"/>
                  <a:gd name="connsiteX4" fmla="*/ 571976 w 573046"/>
                  <a:gd name="connsiteY4" fmla="*/ 237953 h 237953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2127"/>
                  <a:gd name="connsiteY0" fmla="*/ 111211 h 126090"/>
                  <a:gd name="connsiteX1" fmla="*/ 31750 w 552127"/>
                  <a:gd name="connsiteY1" fmla="*/ 38186 h 126090"/>
                  <a:gd name="connsiteX2" fmla="*/ 279398 w 552127"/>
                  <a:gd name="connsiteY2" fmla="*/ 85 h 126090"/>
                  <a:gd name="connsiteX3" fmla="*/ 530225 w 552127"/>
                  <a:gd name="connsiteY3" fmla="*/ 47711 h 126090"/>
                  <a:gd name="connsiteX4" fmla="*/ 551499 w 552127"/>
                  <a:gd name="connsiteY4" fmla="*/ 126090 h 126090"/>
                  <a:gd name="connsiteX0" fmla="*/ 0 w 561191"/>
                  <a:gd name="connsiteY0" fmla="*/ 111211 h 126090"/>
                  <a:gd name="connsiteX1" fmla="*/ 31750 w 561191"/>
                  <a:gd name="connsiteY1" fmla="*/ 38186 h 126090"/>
                  <a:gd name="connsiteX2" fmla="*/ 279398 w 561191"/>
                  <a:gd name="connsiteY2" fmla="*/ 85 h 126090"/>
                  <a:gd name="connsiteX3" fmla="*/ 530225 w 561191"/>
                  <a:gd name="connsiteY3" fmla="*/ 47711 h 126090"/>
                  <a:gd name="connsiteX4" fmla="*/ 556049 w 561191"/>
                  <a:gd name="connsiteY4" fmla="*/ 126090 h 126090"/>
                  <a:gd name="connsiteX0" fmla="*/ 0 w 559392"/>
                  <a:gd name="connsiteY0" fmla="*/ 111211 h 126090"/>
                  <a:gd name="connsiteX1" fmla="*/ 31750 w 559392"/>
                  <a:gd name="connsiteY1" fmla="*/ 38186 h 126090"/>
                  <a:gd name="connsiteX2" fmla="*/ 279398 w 559392"/>
                  <a:gd name="connsiteY2" fmla="*/ 85 h 126090"/>
                  <a:gd name="connsiteX3" fmla="*/ 530225 w 559392"/>
                  <a:gd name="connsiteY3" fmla="*/ 47711 h 126090"/>
                  <a:gd name="connsiteX4" fmla="*/ 556049 w 559392"/>
                  <a:gd name="connsiteY4" fmla="*/ 126090 h 126090"/>
                  <a:gd name="connsiteX0" fmla="*/ 0 w 556049"/>
                  <a:gd name="connsiteY0" fmla="*/ 111211 h 126090"/>
                  <a:gd name="connsiteX1" fmla="*/ 31750 w 556049"/>
                  <a:gd name="connsiteY1" fmla="*/ 38186 h 126090"/>
                  <a:gd name="connsiteX2" fmla="*/ 279398 w 556049"/>
                  <a:gd name="connsiteY2" fmla="*/ 85 h 126090"/>
                  <a:gd name="connsiteX3" fmla="*/ 530225 w 556049"/>
                  <a:gd name="connsiteY3" fmla="*/ 47711 h 126090"/>
                  <a:gd name="connsiteX4" fmla="*/ 556049 w 556049"/>
                  <a:gd name="connsiteY4" fmla="*/ 126090 h 126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6049" h="126090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500043" y="29253"/>
                      <a:pt x="530225" y="47711"/>
                    </a:cubicBezTo>
                    <a:cubicBezTo>
                      <a:pt x="560407" y="66169"/>
                      <a:pt x="553245" y="97528"/>
                      <a:pt x="556049" y="126090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24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7" name="Freeform 96"/>
              <p:cNvSpPr/>
              <p:nvPr/>
            </p:nvSpPr>
            <p:spPr>
              <a:xfrm>
                <a:off x="1482514" y="4288760"/>
                <a:ext cx="862737" cy="40345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3589556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8" name="Freeform 97"/>
              <p:cNvSpPr/>
              <p:nvPr/>
            </p:nvSpPr>
            <p:spPr>
              <a:xfrm flipH="1">
                <a:off x="2009852" y="4777474"/>
                <a:ext cx="793011" cy="1444316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9800000" lon="528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9" name="Freeform 98"/>
              <p:cNvSpPr/>
              <p:nvPr/>
            </p:nvSpPr>
            <p:spPr>
              <a:xfrm flipH="1">
                <a:off x="2070375" y="4779170"/>
                <a:ext cx="793011" cy="1444316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9800000" lon="552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0" name="Freeform 99"/>
              <p:cNvSpPr/>
              <p:nvPr/>
            </p:nvSpPr>
            <p:spPr>
              <a:xfrm>
                <a:off x="2232720" y="4774806"/>
                <a:ext cx="793011" cy="143827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800000" lon="48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1" name="Freeform 100"/>
              <p:cNvSpPr/>
              <p:nvPr/>
            </p:nvSpPr>
            <p:spPr>
              <a:xfrm>
                <a:off x="2427504" y="4741527"/>
                <a:ext cx="793011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2100000" lon="4200000" rev="0"/>
                </a:camera>
                <a:lightRig rig="threePt" dir="t"/>
              </a:scene3d>
              <a:sp3d extrusionH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2" name="Freeform 101"/>
              <p:cNvSpPr/>
              <p:nvPr/>
            </p:nvSpPr>
            <p:spPr>
              <a:xfrm>
                <a:off x="2656262" y="4667795"/>
                <a:ext cx="800942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800000" lon="27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3" name="Freeform 102"/>
              <p:cNvSpPr/>
              <p:nvPr/>
            </p:nvSpPr>
            <p:spPr>
              <a:xfrm>
                <a:off x="2803027" y="4589711"/>
                <a:ext cx="793011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200000" lon="1200001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4" name="Freeform 103"/>
              <p:cNvSpPr/>
              <p:nvPr/>
            </p:nvSpPr>
            <p:spPr>
              <a:xfrm>
                <a:off x="2794433" y="4509720"/>
                <a:ext cx="832817" cy="170698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72114"/>
                  <a:gd name="connsiteY0" fmla="*/ 111211 h 237953"/>
                  <a:gd name="connsiteX1" fmla="*/ 31750 w 572114"/>
                  <a:gd name="connsiteY1" fmla="*/ 38186 h 237953"/>
                  <a:gd name="connsiteX2" fmla="*/ 279398 w 572114"/>
                  <a:gd name="connsiteY2" fmla="*/ 85 h 237953"/>
                  <a:gd name="connsiteX3" fmla="*/ 530225 w 572114"/>
                  <a:gd name="connsiteY3" fmla="*/ 47711 h 237953"/>
                  <a:gd name="connsiteX4" fmla="*/ 571976 w 572114"/>
                  <a:gd name="connsiteY4" fmla="*/ 237953 h 237953"/>
                  <a:gd name="connsiteX0" fmla="*/ 0 w 573046"/>
                  <a:gd name="connsiteY0" fmla="*/ 111211 h 237953"/>
                  <a:gd name="connsiteX1" fmla="*/ 31750 w 573046"/>
                  <a:gd name="connsiteY1" fmla="*/ 38186 h 237953"/>
                  <a:gd name="connsiteX2" fmla="*/ 279398 w 573046"/>
                  <a:gd name="connsiteY2" fmla="*/ 85 h 237953"/>
                  <a:gd name="connsiteX3" fmla="*/ 530225 w 573046"/>
                  <a:gd name="connsiteY3" fmla="*/ 47711 h 237953"/>
                  <a:gd name="connsiteX4" fmla="*/ 571976 w 573046"/>
                  <a:gd name="connsiteY4" fmla="*/ 237953 h 237953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2127"/>
                  <a:gd name="connsiteY0" fmla="*/ 111211 h 126090"/>
                  <a:gd name="connsiteX1" fmla="*/ 31750 w 552127"/>
                  <a:gd name="connsiteY1" fmla="*/ 38186 h 126090"/>
                  <a:gd name="connsiteX2" fmla="*/ 279398 w 552127"/>
                  <a:gd name="connsiteY2" fmla="*/ 85 h 126090"/>
                  <a:gd name="connsiteX3" fmla="*/ 530225 w 552127"/>
                  <a:gd name="connsiteY3" fmla="*/ 47711 h 126090"/>
                  <a:gd name="connsiteX4" fmla="*/ 551499 w 552127"/>
                  <a:gd name="connsiteY4" fmla="*/ 126090 h 126090"/>
                  <a:gd name="connsiteX0" fmla="*/ 0 w 561191"/>
                  <a:gd name="connsiteY0" fmla="*/ 111211 h 126090"/>
                  <a:gd name="connsiteX1" fmla="*/ 31750 w 561191"/>
                  <a:gd name="connsiteY1" fmla="*/ 38186 h 126090"/>
                  <a:gd name="connsiteX2" fmla="*/ 279398 w 561191"/>
                  <a:gd name="connsiteY2" fmla="*/ 85 h 126090"/>
                  <a:gd name="connsiteX3" fmla="*/ 530225 w 561191"/>
                  <a:gd name="connsiteY3" fmla="*/ 47711 h 126090"/>
                  <a:gd name="connsiteX4" fmla="*/ 556049 w 561191"/>
                  <a:gd name="connsiteY4" fmla="*/ 126090 h 126090"/>
                  <a:gd name="connsiteX0" fmla="*/ 0 w 559392"/>
                  <a:gd name="connsiteY0" fmla="*/ 111211 h 126090"/>
                  <a:gd name="connsiteX1" fmla="*/ 31750 w 559392"/>
                  <a:gd name="connsiteY1" fmla="*/ 38186 h 126090"/>
                  <a:gd name="connsiteX2" fmla="*/ 279398 w 559392"/>
                  <a:gd name="connsiteY2" fmla="*/ 85 h 126090"/>
                  <a:gd name="connsiteX3" fmla="*/ 530225 w 559392"/>
                  <a:gd name="connsiteY3" fmla="*/ 47711 h 126090"/>
                  <a:gd name="connsiteX4" fmla="*/ 556049 w 559392"/>
                  <a:gd name="connsiteY4" fmla="*/ 126090 h 126090"/>
                  <a:gd name="connsiteX0" fmla="*/ 0 w 556049"/>
                  <a:gd name="connsiteY0" fmla="*/ 111211 h 126090"/>
                  <a:gd name="connsiteX1" fmla="*/ 31750 w 556049"/>
                  <a:gd name="connsiteY1" fmla="*/ 38186 h 126090"/>
                  <a:gd name="connsiteX2" fmla="*/ 279398 w 556049"/>
                  <a:gd name="connsiteY2" fmla="*/ 85 h 126090"/>
                  <a:gd name="connsiteX3" fmla="*/ 530225 w 556049"/>
                  <a:gd name="connsiteY3" fmla="*/ 47711 h 126090"/>
                  <a:gd name="connsiteX4" fmla="*/ 556049 w 556049"/>
                  <a:gd name="connsiteY4" fmla="*/ 126090 h 126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6049" h="126090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500043" y="29253"/>
                      <a:pt x="530225" y="47711"/>
                    </a:cubicBezTo>
                    <a:cubicBezTo>
                      <a:pt x="560407" y="66169"/>
                      <a:pt x="553245" y="97528"/>
                      <a:pt x="556049" y="126090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20399993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5" name="Freeform 104"/>
              <p:cNvSpPr/>
              <p:nvPr/>
            </p:nvSpPr>
            <p:spPr>
              <a:xfrm flipH="1">
                <a:off x="2643063" y="4394326"/>
                <a:ext cx="862737" cy="268296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18599996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6" name="Freeform 105"/>
              <p:cNvSpPr/>
              <p:nvPr/>
            </p:nvSpPr>
            <p:spPr>
              <a:xfrm flipH="1">
                <a:off x="2487186" y="4293969"/>
                <a:ext cx="862737" cy="387712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62182"/>
                  <a:gd name="connsiteY0" fmla="*/ 111211 h 295072"/>
                  <a:gd name="connsiteX1" fmla="*/ 31750 w 562182"/>
                  <a:gd name="connsiteY1" fmla="*/ 38186 h 295072"/>
                  <a:gd name="connsiteX2" fmla="*/ 279398 w 562182"/>
                  <a:gd name="connsiteY2" fmla="*/ 85 h 295072"/>
                  <a:gd name="connsiteX3" fmla="*/ 530225 w 562182"/>
                  <a:gd name="connsiteY3" fmla="*/ 47711 h 295072"/>
                  <a:gd name="connsiteX4" fmla="*/ 559083 w 562182"/>
                  <a:gd name="connsiteY4" fmla="*/ 295072 h 295072"/>
                  <a:gd name="connsiteX0" fmla="*/ 0 w 559083"/>
                  <a:gd name="connsiteY0" fmla="*/ 111211 h 295072"/>
                  <a:gd name="connsiteX1" fmla="*/ 31750 w 559083"/>
                  <a:gd name="connsiteY1" fmla="*/ 38186 h 295072"/>
                  <a:gd name="connsiteX2" fmla="*/ 279398 w 559083"/>
                  <a:gd name="connsiteY2" fmla="*/ 85 h 295072"/>
                  <a:gd name="connsiteX3" fmla="*/ 530225 w 559083"/>
                  <a:gd name="connsiteY3" fmla="*/ 47711 h 295072"/>
                  <a:gd name="connsiteX4" fmla="*/ 559083 w 559083"/>
                  <a:gd name="connsiteY4" fmla="*/ 295072 h 29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083" h="295072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98779" y="12241"/>
                      <a:pt x="530225" y="47711"/>
                    </a:cubicBezTo>
                    <a:cubicBezTo>
                      <a:pt x="561671" y="83181"/>
                      <a:pt x="558554" y="225866"/>
                      <a:pt x="559083" y="295072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900000" lon="17710525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107" name="Straight Connector 106"/>
              <p:cNvCxnSpPr/>
              <p:nvPr/>
            </p:nvCxnSpPr>
            <p:spPr>
              <a:xfrm>
                <a:off x="636579" y="5959511"/>
                <a:ext cx="7204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" name="Freeform 107"/>
              <p:cNvSpPr/>
              <p:nvPr/>
            </p:nvSpPr>
            <p:spPr>
              <a:xfrm flipH="1">
                <a:off x="616266" y="4553611"/>
                <a:ext cx="1391713" cy="156624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  <a:gd name="connsiteX0" fmla="*/ 0 w 565285"/>
                  <a:gd name="connsiteY0" fmla="*/ 111211 h 997035"/>
                  <a:gd name="connsiteX1" fmla="*/ 31750 w 565285"/>
                  <a:gd name="connsiteY1" fmla="*/ 38186 h 997035"/>
                  <a:gd name="connsiteX2" fmla="*/ 279398 w 565285"/>
                  <a:gd name="connsiteY2" fmla="*/ 85 h 997035"/>
                  <a:gd name="connsiteX3" fmla="*/ 530225 w 565285"/>
                  <a:gd name="connsiteY3" fmla="*/ 47711 h 997035"/>
                  <a:gd name="connsiteX4" fmla="*/ 565150 w 565285"/>
                  <a:gd name="connsiteY4" fmla="*/ 517611 h 997035"/>
                  <a:gd name="connsiteX5" fmla="*/ 533400 w 565285"/>
                  <a:gd name="connsiteY5" fmla="*/ 997035 h 997035"/>
                  <a:gd name="connsiteX0" fmla="*/ 0 w 565285"/>
                  <a:gd name="connsiteY0" fmla="*/ 111211 h 517611"/>
                  <a:gd name="connsiteX1" fmla="*/ 31750 w 565285"/>
                  <a:gd name="connsiteY1" fmla="*/ 38186 h 517611"/>
                  <a:gd name="connsiteX2" fmla="*/ 279398 w 565285"/>
                  <a:gd name="connsiteY2" fmla="*/ 85 h 517611"/>
                  <a:gd name="connsiteX3" fmla="*/ 530225 w 565285"/>
                  <a:gd name="connsiteY3" fmla="*/ 47711 h 517611"/>
                  <a:gd name="connsiteX4" fmla="*/ 565150 w 565285"/>
                  <a:gd name="connsiteY4" fmla="*/ 517611 h 517611"/>
                  <a:gd name="connsiteX0" fmla="*/ 0 w 572114"/>
                  <a:gd name="connsiteY0" fmla="*/ 111211 h 237953"/>
                  <a:gd name="connsiteX1" fmla="*/ 31750 w 572114"/>
                  <a:gd name="connsiteY1" fmla="*/ 38186 h 237953"/>
                  <a:gd name="connsiteX2" fmla="*/ 279398 w 572114"/>
                  <a:gd name="connsiteY2" fmla="*/ 85 h 237953"/>
                  <a:gd name="connsiteX3" fmla="*/ 530225 w 572114"/>
                  <a:gd name="connsiteY3" fmla="*/ 47711 h 237953"/>
                  <a:gd name="connsiteX4" fmla="*/ 571976 w 572114"/>
                  <a:gd name="connsiteY4" fmla="*/ 237953 h 237953"/>
                  <a:gd name="connsiteX0" fmla="*/ 0 w 573046"/>
                  <a:gd name="connsiteY0" fmla="*/ 111211 h 237953"/>
                  <a:gd name="connsiteX1" fmla="*/ 31750 w 573046"/>
                  <a:gd name="connsiteY1" fmla="*/ 38186 h 237953"/>
                  <a:gd name="connsiteX2" fmla="*/ 279398 w 573046"/>
                  <a:gd name="connsiteY2" fmla="*/ 85 h 237953"/>
                  <a:gd name="connsiteX3" fmla="*/ 530225 w 573046"/>
                  <a:gd name="connsiteY3" fmla="*/ 47711 h 237953"/>
                  <a:gd name="connsiteX4" fmla="*/ 571976 w 573046"/>
                  <a:gd name="connsiteY4" fmla="*/ 237953 h 237953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8525"/>
                  <a:gd name="connsiteY0" fmla="*/ 111211 h 126090"/>
                  <a:gd name="connsiteX1" fmla="*/ 31750 w 558525"/>
                  <a:gd name="connsiteY1" fmla="*/ 38186 h 126090"/>
                  <a:gd name="connsiteX2" fmla="*/ 279398 w 558525"/>
                  <a:gd name="connsiteY2" fmla="*/ 85 h 126090"/>
                  <a:gd name="connsiteX3" fmla="*/ 530225 w 558525"/>
                  <a:gd name="connsiteY3" fmla="*/ 47711 h 126090"/>
                  <a:gd name="connsiteX4" fmla="*/ 551499 w 558525"/>
                  <a:gd name="connsiteY4" fmla="*/ 126090 h 126090"/>
                  <a:gd name="connsiteX0" fmla="*/ 0 w 552127"/>
                  <a:gd name="connsiteY0" fmla="*/ 111211 h 126090"/>
                  <a:gd name="connsiteX1" fmla="*/ 31750 w 552127"/>
                  <a:gd name="connsiteY1" fmla="*/ 38186 h 126090"/>
                  <a:gd name="connsiteX2" fmla="*/ 279398 w 552127"/>
                  <a:gd name="connsiteY2" fmla="*/ 85 h 126090"/>
                  <a:gd name="connsiteX3" fmla="*/ 530225 w 552127"/>
                  <a:gd name="connsiteY3" fmla="*/ 47711 h 126090"/>
                  <a:gd name="connsiteX4" fmla="*/ 551499 w 552127"/>
                  <a:gd name="connsiteY4" fmla="*/ 126090 h 126090"/>
                  <a:gd name="connsiteX0" fmla="*/ 0 w 561191"/>
                  <a:gd name="connsiteY0" fmla="*/ 111211 h 126090"/>
                  <a:gd name="connsiteX1" fmla="*/ 31750 w 561191"/>
                  <a:gd name="connsiteY1" fmla="*/ 38186 h 126090"/>
                  <a:gd name="connsiteX2" fmla="*/ 279398 w 561191"/>
                  <a:gd name="connsiteY2" fmla="*/ 85 h 126090"/>
                  <a:gd name="connsiteX3" fmla="*/ 530225 w 561191"/>
                  <a:gd name="connsiteY3" fmla="*/ 47711 h 126090"/>
                  <a:gd name="connsiteX4" fmla="*/ 556049 w 561191"/>
                  <a:gd name="connsiteY4" fmla="*/ 126090 h 126090"/>
                  <a:gd name="connsiteX0" fmla="*/ 0 w 559392"/>
                  <a:gd name="connsiteY0" fmla="*/ 111211 h 126090"/>
                  <a:gd name="connsiteX1" fmla="*/ 31750 w 559392"/>
                  <a:gd name="connsiteY1" fmla="*/ 38186 h 126090"/>
                  <a:gd name="connsiteX2" fmla="*/ 279398 w 559392"/>
                  <a:gd name="connsiteY2" fmla="*/ 85 h 126090"/>
                  <a:gd name="connsiteX3" fmla="*/ 530225 w 559392"/>
                  <a:gd name="connsiteY3" fmla="*/ 47711 h 126090"/>
                  <a:gd name="connsiteX4" fmla="*/ 556049 w 559392"/>
                  <a:gd name="connsiteY4" fmla="*/ 126090 h 126090"/>
                  <a:gd name="connsiteX0" fmla="*/ 0 w 556049"/>
                  <a:gd name="connsiteY0" fmla="*/ 111211 h 126090"/>
                  <a:gd name="connsiteX1" fmla="*/ 31750 w 556049"/>
                  <a:gd name="connsiteY1" fmla="*/ 38186 h 126090"/>
                  <a:gd name="connsiteX2" fmla="*/ 279398 w 556049"/>
                  <a:gd name="connsiteY2" fmla="*/ 85 h 126090"/>
                  <a:gd name="connsiteX3" fmla="*/ 530225 w 556049"/>
                  <a:gd name="connsiteY3" fmla="*/ 47711 h 126090"/>
                  <a:gd name="connsiteX4" fmla="*/ 556049 w 556049"/>
                  <a:gd name="connsiteY4" fmla="*/ 126090 h 126090"/>
                  <a:gd name="connsiteX0" fmla="*/ 0 w 874578"/>
                  <a:gd name="connsiteY0" fmla="*/ 111211 h 111211"/>
                  <a:gd name="connsiteX1" fmla="*/ 31750 w 874578"/>
                  <a:gd name="connsiteY1" fmla="*/ 38186 h 111211"/>
                  <a:gd name="connsiteX2" fmla="*/ 279398 w 874578"/>
                  <a:gd name="connsiteY2" fmla="*/ 85 h 111211"/>
                  <a:gd name="connsiteX3" fmla="*/ 530225 w 874578"/>
                  <a:gd name="connsiteY3" fmla="*/ 47711 h 111211"/>
                  <a:gd name="connsiteX4" fmla="*/ 874578 w 874578"/>
                  <a:gd name="connsiteY4" fmla="*/ 65074 h 111211"/>
                  <a:gd name="connsiteX0" fmla="*/ 0 w 874578"/>
                  <a:gd name="connsiteY0" fmla="*/ 111671 h 111671"/>
                  <a:gd name="connsiteX1" fmla="*/ 31750 w 874578"/>
                  <a:gd name="connsiteY1" fmla="*/ 38646 h 111671"/>
                  <a:gd name="connsiteX2" fmla="*/ 279398 w 874578"/>
                  <a:gd name="connsiteY2" fmla="*/ 545 h 111671"/>
                  <a:gd name="connsiteX3" fmla="*/ 874578 w 874578"/>
                  <a:gd name="connsiteY3" fmla="*/ 65534 h 111671"/>
                  <a:gd name="connsiteX0" fmla="*/ 0 w 877612"/>
                  <a:gd name="connsiteY0" fmla="*/ 114649 h 114649"/>
                  <a:gd name="connsiteX1" fmla="*/ 31750 w 877612"/>
                  <a:gd name="connsiteY1" fmla="*/ 41624 h 114649"/>
                  <a:gd name="connsiteX2" fmla="*/ 279398 w 877612"/>
                  <a:gd name="connsiteY2" fmla="*/ 3523 h 114649"/>
                  <a:gd name="connsiteX3" fmla="*/ 877612 w 877612"/>
                  <a:gd name="connsiteY3" fmla="*/ 10886 h 114649"/>
                  <a:gd name="connsiteX0" fmla="*/ 0 w 877612"/>
                  <a:gd name="connsiteY0" fmla="*/ 112153 h 112153"/>
                  <a:gd name="connsiteX1" fmla="*/ 31750 w 877612"/>
                  <a:gd name="connsiteY1" fmla="*/ 39128 h 112153"/>
                  <a:gd name="connsiteX2" fmla="*/ 279398 w 877612"/>
                  <a:gd name="connsiteY2" fmla="*/ 1027 h 112153"/>
                  <a:gd name="connsiteX3" fmla="*/ 877612 w 877612"/>
                  <a:gd name="connsiteY3" fmla="*/ 8390 h 112153"/>
                  <a:gd name="connsiteX0" fmla="*/ 0 w 892780"/>
                  <a:gd name="connsiteY0" fmla="*/ 112153 h 112153"/>
                  <a:gd name="connsiteX1" fmla="*/ 31750 w 892780"/>
                  <a:gd name="connsiteY1" fmla="*/ 39128 h 112153"/>
                  <a:gd name="connsiteX2" fmla="*/ 279398 w 892780"/>
                  <a:gd name="connsiteY2" fmla="*/ 1027 h 112153"/>
                  <a:gd name="connsiteX3" fmla="*/ 892780 w 892780"/>
                  <a:gd name="connsiteY3" fmla="*/ 8390 h 112153"/>
                  <a:gd name="connsiteX0" fmla="*/ 0 w 892780"/>
                  <a:gd name="connsiteY0" fmla="*/ 112654 h 112654"/>
                  <a:gd name="connsiteX1" fmla="*/ 31750 w 892780"/>
                  <a:gd name="connsiteY1" fmla="*/ 39629 h 112654"/>
                  <a:gd name="connsiteX2" fmla="*/ 279398 w 892780"/>
                  <a:gd name="connsiteY2" fmla="*/ 1528 h 112654"/>
                  <a:gd name="connsiteX3" fmla="*/ 892780 w 892780"/>
                  <a:gd name="connsiteY3" fmla="*/ 8891 h 112654"/>
                  <a:gd name="connsiteX0" fmla="*/ 0 w 901881"/>
                  <a:gd name="connsiteY0" fmla="*/ 113415 h 113415"/>
                  <a:gd name="connsiteX1" fmla="*/ 31750 w 901881"/>
                  <a:gd name="connsiteY1" fmla="*/ 40390 h 113415"/>
                  <a:gd name="connsiteX2" fmla="*/ 279398 w 901881"/>
                  <a:gd name="connsiteY2" fmla="*/ 2289 h 113415"/>
                  <a:gd name="connsiteX3" fmla="*/ 901881 w 901881"/>
                  <a:gd name="connsiteY3" fmla="*/ 6263 h 113415"/>
                  <a:gd name="connsiteX0" fmla="*/ 0 w 901881"/>
                  <a:gd name="connsiteY0" fmla="*/ 113415 h 113415"/>
                  <a:gd name="connsiteX1" fmla="*/ 31750 w 901881"/>
                  <a:gd name="connsiteY1" fmla="*/ 40390 h 113415"/>
                  <a:gd name="connsiteX2" fmla="*/ 279398 w 901881"/>
                  <a:gd name="connsiteY2" fmla="*/ 2289 h 113415"/>
                  <a:gd name="connsiteX3" fmla="*/ 901881 w 901881"/>
                  <a:gd name="connsiteY3" fmla="*/ 6263 h 113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01881" h="113415">
                    <a:moveTo>
                      <a:pt x="0" y="113415"/>
                    </a:moveTo>
                    <a:cubicBezTo>
                      <a:pt x="6614" y="82194"/>
                      <a:pt x="-14816" y="58911"/>
                      <a:pt x="31750" y="40390"/>
                    </a:cubicBezTo>
                    <a:cubicBezTo>
                      <a:pt x="78316" y="21869"/>
                      <a:pt x="134376" y="7977"/>
                      <a:pt x="279398" y="2289"/>
                    </a:cubicBezTo>
                    <a:cubicBezTo>
                      <a:pt x="424420" y="-3399"/>
                      <a:pt x="623171" y="2893"/>
                      <a:pt x="901881" y="6263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  <a:headEnd type="none"/>
                <a:tailEnd type="oval" w="sm" len="sm"/>
              </a:ln>
              <a:scene3d>
                <a:camera prst="orthographicFront">
                  <a:rot lat="0" lon="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09" name="Freeform 108"/>
              <p:cNvSpPr/>
              <p:nvPr/>
            </p:nvSpPr>
            <p:spPr>
              <a:xfrm>
                <a:off x="2474901" y="4723964"/>
                <a:ext cx="793011" cy="1467181"/>
              </a:xfrm>
              <a:custGeom>
                <a:avLst/>
                <a:gdLst>
                  <a:gd name="connsiteX0" fmla="*/ 23656 w 625225"/>
                  <a:gd name="connsiteY0" fmla="*/ 132313 h 1101269"/>
                  <a:gd name="connsiteX1" fmla="*/ 61756 w 625225"/>
                  <a:gd name="connsiteY1" fmla="*/ 71988 h 1101269"/>
                  <a:gd name="connsiteX2" fmla="*/ 553881 w 625225"/>
                  <a:gd name="connsiteY2" fmla="*/ 68813 h 1101269"/>
                  <a:gd name="connsiteX3" fmla="*/ 614206 w 625225"/>
                  <a:gd name="connsiteY3" fmla="*/ 980038 h 1101269"/>
                  <a:gd name="connsiteX4" fmla="*/ 474506 w 625225"/>
                  <a:gd name="connsiteY4" fmla="*/ 1065763 h 1101269"/>
                  <a:gd name="connsiteX0" fmla="*/ 15267 w 616836"/>
                  <a:gd name="connsiteY0" fmla="*/ 132313 h 1101269"/>
                  <a:gd name="connsiteX1" fmla="*/ 53367 w 616836"/>
                  <a:gd name="connsiteY1" fmla="*/ 71988 h 1101269"/>
                  <a:gd name="connsiteX2" fmla="*/ 545492 w 616836"/>
                  <a:gd name="connsiteY2" fmla="*/ 68813 h 1101269"/>
                  <a:gd name="connsiteX3" fmla="*/ 605817 w 616836"/>
                  <a:gd name="connsiteY3" fmla="*/ 980038 h 1101269"/>
                  <a:gd name="connsiteX4" fmla="*/ 466117 w 616836"/>
                  <a:gd name="connsiteY4" fmla="*/ 1065763 h 1101269"/>
                  <a:gd name="connsiteX0" fmla="*/ 44654 w 648364"/>
                  <a:gd name="connsiteY0" fmla="*/ 140453 h 1109409"/>
                  <a:gd name="connsiteX1" fmla="*/ 38304 w 648364"/>
                  <a:gd name="connsiteY1" fmla="*/ 57903 h 1109409"/>
                  <a:gd name="connsiteX2" fmla="*/ 574879 w 648364"/>
                  <a:gd name="connsiteY2" fmla="*/ 76953 h 1109409"/>
                  <a:gd name="connsiteX3" fmla="*/ 635204 w 648364"/>
                  <a:gd name="connsiteY3" fmla="*/ 988178 h 1109409"/>
                  <a:gd name="connsiteX4" fmla="*/ 495504 w 648364"/>
                  <a:gd name="connsiteY4" fmla="*/ 1073903 h 1109409"/>
                  <a:gd name="connsiteX0" fmla="*/ 17899 w 621609"/>
                  <a:gd name="connsiteY0" fmla="*/ 146640 h 1115596"/>
                  <a:gd name="connsiteX1" fmla="*/ 11549 w 621609"/>
                  <a:gd name="connsiteY1" fmla="*/ 64090 h 1115596"/>
                  <a:gd name="connsiteX2" fmla="*/ 548124 w 621609"/>
                  <a:gd name="connsiteY2" fmla="*/ 83140 h 1115596"/>
                  <a:gd name="connsiteX3" fmla="*/ 608449 w 621609"/>
                  <a:gd name="connsiteY3" fmla="*/ 994365 h 1115596"/>
                  <a:gd name="connsiteX4" fmla="*/ 468749 w 621609"/>
                  <a:gd name="connsiteY4" fmla="*/ 1080090 h 1115596"/>
                  <a:gd name="connsiteX0" fmla="*/ 3812 w 606427"/>
                  <a:gd name="connsiteY0" fmla="*/ 142661 h 1111617"/>
                  <a:gd name="connsiteX1" fmla="*/ 19687 w 606427"/>
                  <a:gd name="connsiteY1" fmla="*/ 69636 h 1111617"/>
                  <a:gd name="connsiteX2" fmla="*/ 534037 w 606427"/>
                  <a:gd name="connsiteY2" fmla="*/ 79161 h 1111617"/>
                  <a:gd name="connsiteX3" fmla="*/ 594362 w 606427"/>
                  <a:gd name="connsiteY3" fmla="*/ 990386 h 1111617"/>
                  <a:gd name="connsiteX4" fmla="*/ 454662 w 606427"/>
                  <a:gd name="connsiteY4" fmla="*/ 1076111 h 1111617"/>
                  <a:gd name="connsiteX0" fmla="*/ 8510 w 611125"/>
                  <a:gd name="connsiteY0" fmla="*/ 142661 h 1111617"/>
                  <a:gd name="connsiteX1" fmla="*/ 24385 w 611125"/>
                  <a:gd name="connsiteY1" fmla="*/ 69636 h 1111617"/>
                  <a:gd name="connsiteX2" fmla="*/ 538735 w 611125"/>
                  <a:gd name="connsiteY2" fmla="*/ 79161 h 1111617"/>
                  <a:gd name="connsiteX3" fmla="*/ 599060 w 611125"/>
                  <a:gd name="connsiteY3" fmla="*/ 990386 h 1111617"/>
                  <a:gd name="connsiteX4" fmla="*/ 459360 w 611125"/>
                  <a:gd name="connsiteY4" fmla="*/ 1076111 h 1111617"/>
                  <a:gd name="connsiteX0" fmla="*/ 6397 w 609012"/>
                  <a:gd name="connsiteY0" fmla="*/ 142661 h 1111617"/>
                  <a:gd name="connsiteX1" fmla="*/ 22272 w 609012"/>
                  <a:gd name="connsiteY1" fmla="*/ 69636 h 1111617"/>
                  <a:gd name="connsiteX2" fmla="*/ 536622 w 609012"/>
                  <a:gd name="connsiteY2" fmla="*/ 79161 h 1111617"/>
                  <a:gd name="connsiteX3" fmla="*/ 596947 w 609012"/>
                  <a:gd name="connsiteY3" fmla="*/ 990386 h 1111617"/>
                  <a:gd name="connsiteX4" fmla="*/ 457247 w 609012"/>
                  <a:gd name="connsiteY4" fmla="*/ 1076111 h 1111617"/>
                  <a:gd name="connsiteX0" fmla="*/ 6397 w 614003"/>
                  <a:gd name="connsiteY0" fmla="*/ 130252 h 1099208"/>
                  <a:gd name="connsiteX1" fmla="*/ 22272 w 614003"/>
                  <a:gd name="connsiteY1" fmla="*/ 57227 h 1099208"/>
                  <a:gd name="connsiteX2" fmla="*/ 536622 w 614003"/>
                  <a:gd name="connsiteY2" fmla="*/ 66752 h 1099208"/>
                  <a:gd name="connsiteX3" fmla="*/ 596947 w 614003"/>
                  <a:gd name="connsiteY3" fmla="*/ 977977 h 1099208"/>
                  <a:gd name="connsiteX4" fmla="*/ 457247 w 614003"/>
                  <a:gd name="connsiteY4" fmla="*/ 1063702 h 1099208"/>
                  <a:gd name="connsiteX0" fmla="*/ 8858 w 603199"/>
                  <a:gd name="connsiteY0" fmla="*/ 148909 h 1117865"/>
                  <a:gd name="connsiteX1" fmla="*/ 24733 w 603199"/>
                  <a:gd name="connsiteY1" fmla="*/ 75884 h 1117865"/>
                  <a:gd name="connsiteX2" fmla="*/ 288256 w 603199"/>
                  <a:gd name="connsiteY2" fmla="*/ 37783 h 1117865"/>
                  <a:gd name="connsiteX3" fmla="*/ 539083 w 603199"/>
                  <a:gd name="connsiteY3" fmla="*/ 85409 h 1117865"/>
                  <a:gd name="connsiteX4" fmla="*/ 599408 w 603199"/>
                  <a:gd name="connsiteY4" fmla="*/ 996634 h 1117865"/>
                  <a:gd name="connsiteX5" fmla="*/ 459708 w 603199"/>
                  <a:gd name="connsiteY5" fmla="*/ 1082359 h 1117865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3199"/>
                  <a:gd name="connsiteY0" fmla="*/ 149871 h 1118827"/>
                  <a:gd name="connsiteX1" fmla="*/ 24733 w 603199"/>
                  <a:gd name="connsiteY1" fmla="*/ 76846 h 1118827"/>
                  <a:gd name="connsiteX2" fmla="*/ 288256 w 603199"/>
                  <a:gd name="connsiteY2" fmla="*/ 38745 h 1118827"/>
                  <a:gd name="connsiteX3" fmla="*/ 539083 w 603199"/>
                  <a:gd name="connsiteY3" fmla="*/ 86371 h 1118827"/>
                  <a:gd name="connsiteX4" fmla="*/ 599408 w 603199"/>
                  <a:gd name="connsiteY4" fmla="*/ 997596 h 1118827"/>
                  <a:gd name="connsiteX5" fmla="*/ 459708 w 603199"/>
                  <a:gd name="connsiteY5" fmla="*/ 1083321 h 1118827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602693"/>
                  <a:gd name="connsiteY0" fmla="*/ 112102 h 1081058"/>
                  <a:gd name="connsiteX1" fmla="*/ 24733 w 602693"/>
                  <a:gd name="connsiteY1" fmla="*/ 39077 h 1081058"/>
                  <a:gd name="connsiteX2" fmla="*/ 288256 w 602693"/>
                  <a:gd name="connsiteY2" fmla="*/ 976 h 1081058"/>
                  <a:gd name="connsiteX3" fmla="*/ 539083 w 602693"/>
                  <a:gd name="connsiteY3" fmla="*/ 48602 h 1081058"/>
                  <a:gd name="connsiteX4" fmla="*/ 599408 w 602693"/>
                  <a:gd name="connsiteY4" fmla="*/ 959827 h 1081058"/>
                  <a:gd name="connsiteX5" fmla="*/ 459708 w 602693"/>
                  <a:gd name="connsiteY5" fmla="*/ 1045552 h 1081058"/>
                  <a:gd name="connsiteX0" fmla="*/ 8858 w 568650"/>
                  <a:gd name="connsiteY0" fmla="*/ 147181 h 1103327"/>
                  <a:gd name="connsiteX1" fmla="*/ 24733 w 568650"/>
                  <a:gd name="connsiteY1" fmla="*/ 74156 h 1103327"/>
                  <a:gd name="connsiteX2" fmla="*/ 288256 w 568650"/>
                  <a:gd name="connsiteY2" fmla="*/ 36055 h 1103327"/>
                  <a:gd name="connsiteX3" fmla="*/ 539083 w 568650"/>
                  <a:gd name="connsiteY3" fmla="*/ 83681 h 1103327"/>
                  <a:gd name="connsiteX4" fmla="*/ 554958 w 568650"/>
                  <a:gd name="connsiteY4" fmla="*/ 956806 h 1103327"/>
                  <a:gd name="connsiteX5" fmla="*/ 459708 w 568650"/>
                  <a:gd name="connsiteY5" fmla="*/ 1080631 h 1103327"/>
                  <a:gd name="connsiteX0" fmla="*/ 8858 w 576730"/>
                  <a:gd name="connsiteY0" fmla="*/ 120378 h 1056644"/>
                  <a:gd name="connsiteX1" fmla="*/ 24733 w 576730"/>
                  <a:gd name="connsiteY1" fmla="*/ 47353 h 1056644"/>
                  <a:gd name="connsiteX2" fmla="*/ 288256 w 576730"/>
                  <a:gd name="connsiteY2" fmla="*/ 9252 h 1056644"/>
                  <a:gd name="connsiteX3" fmla="*/ 539083 w 576730"/>
                  <a:gd name="connsiteY3" fmla="*/ 56878 h 1056644"/>
                  <a:gd name="connsiteX4" fmla="*/ 567658 w 576730"/>
                  <a:gd name="connsiteY4" fmla="*/ 526778 h 1056644"/>
                  <a:gd name="connsiteX5" fmla="*/ 459708 w 576730"/>
                  <a:gd name="connsiteY5" fmla="*/ 1053828 h 1056644"/>
                  <a:gd name="connsiteX0" fmla="*/ 8858 w 569985"/>
                  <a:gd name="connsiteY0" fmla="*/ 120378 h 1056793"/>
                  <a:gd name="connsiteX1" fmla="*/ 24733 w 569985"/>
                  <a:gd name="connsiteY1" fmla="*/ 47353 h 1056793"/>
                  <a:gd name="connsiteX2" fmla="*/ 288256 w 569985"/>
                  <a:gd name="connsiteY2" fmla="*/ 9252 h 1056793"/>
                  <a:gd name="connsiteX3" fmla="*/ 539083 w 569985"/>
                  <a:gd name="connsiteY3" fmla="*/ 56878 h 1056793"/>
                  <a:gd name="connsiteX4" fmla="*/ 567658 w 569985"/>
                  <a:gd name="connsiteY4" fmla="*/ 526778 h 1056793"/>
                  <a:gd name="connsiteX5" fmla="*/ 459708 w 569985"/>
                  <a:gd name="connsiteY5" fmla="*/ 1053828 h 1056793"/>
                  <a:gd name="connsiteX0" fmla="*/ 8858 w 568705"/>
                  <a:gd name="connsiteY0" fmla="*/ 120378 h 1056793"/>
                  <a:gd name="connsiteX1" fmla="*/ 24733 w 568705"/>
                  <a:gd name="connsiteY1" fmla="*/ 47353 h 1056793"/>
                  <a:gd name="connsiteX2" fmla="*/ 288256 w 568705"/>
                  <a:gd name="connsiteY2" fmla="*/ 9252 h 1056793"/>
                  <a:gd name="connsiteX3" fmla="*/ 539083 w 568705"/>
                  <a:gd name="connsiteY3" fmla="*/ 56878 h 1056793"/>
                  <a:gd name="connsiteX4" fmla="*/ 567658 w 568705"/>
                  <a:gd name="connsiteY4" fmla="*/ 526778 h 1056793"/>
                  <a:gd name="connsiteX5" fmla="*/ 459708 w 568705"/>
                  <a:gd name="connsiteY5" fmla="*/ 1053828 h 1056793"/>
                  <a:gd name="connsiteX0" fmla="*/ 8858 w 570201"/>
                  <a:gd name="connsiteY0" fmla="*/ 120378 h 1053828"/>
                  <a:gd name="connsiteX1" fmla="*/ 24733 w 570201"/>
                  <a:gd name="connsiteY1" fmla="*/ 47353 h 1053828"/>
                  <a:gd name="connsiteX2" fmla="*/ 288256 w 570201"/>
                  <a:gd name="connsiteY2" fmla="*/ 9252 h 1053828"/>
                  <a:gd name="connsiteX3" fmla="*/ 539083 w 570201"/>
                  <a:gd name="connsiteY3" fmla="*/ 56878 h 1053828"/>
                  <a:gd name="connsiteX4" fmla="*/ 567658 w 570201"/>
                  <a:gd name="connsiteY4" fmla="*/ 526778 h 1053828"/>
                  <a:gd name="connsiteX5" fmla="*/ 551783 w 570201"/>
                  <a:gd name="connsiteY5" fmla="*/ 980802 h 1053828"/>
                  <a:gd name="connsiteX6" fmla="*/ 459708 w 570201"/>
                  <a:gd name="connsiteY6" fmla="*/ 1053828 h 1053828"/>
                  <a:gd name="connsiteX0" fmla="*/ 8858 w 575681"/>
                  <a:gd name="connsiteY0" fmla="*/ 120378 h 1053828"/>
                  <a:gd name="connsiteX1" fmla="*/ 24733 w 575681"/>
                  <a:gd name="connsiteY1" fmla="*/ 47353 h 1053828"/>
                  <a:gd name="connsiteX2" fmla="*/ 288256 w 575681"/>
                  <a:gd name="connsiteY2" fmla="*/ 9252 h 1053828"/>
                  <a:gd name="connsiteX3" fmla="*/ 539083 w 575681"/>
                  <a:gd name="connsiteY3" fmla="*/ 56878 h 1053828"/>
                  <a:gd name="connsiteX4" fmla="*/ 567658 w 575681"/>
                  <a:gd name="connsiteY4" fmla="*/ 526778 h 1053828"/>
                  <a:gd name="connsiteX5" fmla="*/ 551783 w 575681"/>
                  <a:gd name="connsiteY5" fmla="*/ 980802 h 1053828"/>
                  <a:gd name="connsiteX6" fmla="*/ 459708 w 575681"/>
                  <a:gd name="connsiteY6" fmla="*/ 1053828 h 1053828"/>
                  <a:gd name="connsiteX0" fmla="*/ 8858 w 586638"/>
                  <a:gd name="connsiteY0" fmla="*/ 120378 h 1053828"/>
                  <a:gd name="connsiteX1" fmla="*/ 24733 w 586638"/>
                  <a:gd name="connsiteY1" fmla="*/ 47353 h 1053828"/>
                  <a:gd name="connsiteX2" fmla="*/ 288256 w 586638"/>
                  <a:gd name="connsiteY2" fmla="*/ 9252 h 1053828"/>
                  <a:gd name="connsiteX3" fmla="*/ 539083 w 586638"/>
                  <a:gd name="connsiteY3" fmla="*/ 56878 h 1053828"/>
                  <a:gd name="connsiteX4" fmla="*/ 567658 w 586638"/>
                  <a:gd name="connsiteY4" fmla="*/ 526778 h 1053828"/>
                  <a:gd name="connsiteX5" fmla="*/ 567658 w 586638"/>
                  <a:gd name="connsiteY5" fmla="*/ 996677 h 1053828"/>
                  <a:gd name="connsiteX6" fmla="*/ 459708 w 586638"/>
                  <a:gd name="connsiteY6" fmla="*/ 1053828 h 1053828"/>
                  <a:gd name="connsiteX0" fmla="*/ 8858 w 573381"/>
                  <a:gd name="connsiteY0" fmla="*/ 120378 h 1057003"/>
                  <a:gd name="connsiteX1" fmla="*/ 24733 w 573381"/>
                  <a:gd name="connsiteY1" fmla="*/ 47353 h 1057003"/>
                  <a:gd name="connsiteX2" fmla="*/ 288256 w 573381"/>
                  <a:gd name="connsiteY2" fmla="*/ 9252 h 1057003"/>
                  <a:gd name="connsiteX3" fmla="*/ 539083 w 573381"/>
                  <a:gd name="connsiteY3" fmla="*/ 56878 h 1057003"/>
                  <a:gd name="connsiteX4" fmla="*/ 567658 w 573381"/>
                  <a:gd name="connsiteY4" fmla="*/ 526778 h 1057003"/>
                  <a:gd name="connsiteX5" fmla="*/ 567658 w 573381"/>
                  <a:gd name="connsiteY5" fmla="*/ 996677 h 1057003"/>
                  <a:gd name="connsiteX6" fmla="*/ 507333 w 573381"/>
                  <a:gd name="connsiteY6" fmla="*/ 1057003 h 1057003"/>
                  <a:gd name="connsiteX0" fmla="*/ 8858 w 578215"/>
                  <a:gd name="connsiteY0" fmla="*/ 120378 h 1052147"/>
                  <a:gd name="connsiteX1" fmla="*/ 24733 w 578215"/>
                  <a:gd name="connsiteY1" fmla="*/ 47353 h 1052147"/>
                  <a:gd name="connsiteX2" fmla="*/ 288256 w 578215"/>
                  <a:gd name="connsiteY2" fmla="*/ 9252 h 1052147"/>
                  <a:gd name="connsiteX3" fmla="*/ 539083 w 578215"/>
                  <a:gd name="connsiteY3" fmla="*/ 56878 h 1052147"/>
                  <a:gd name="connsiteX4" fmla="*/ 567658 w 578215"/>
                  <a:gd name="connsiteY4" fmla="*/ 526778 h 1052147"/>
                  <a:gd name="connsiteX5" fmla="*/ 567658 w 578215"/>
                  <a:gd name="connsiteY5" fmla="*/ 996677 h 1052147"/>
                  <a:gd name="connsiteX6" fmla="*/ 440658 w 578215"/>
                  <a:gd name="connsiteY6" fmla="*/ 1050653 h 1052147"/>
                  <a:gd name="connsiteX0" fmla="*/ 8858 w 578215"/>
                  <a:gd name="connsiteY0" fmla="*/ 120378 h 1054712"/>
                  <a:gd name="connsiteX1" fmla="*/ 24733 w 578215"/>
                  <a:gd name="connsiteY1" fmla="*/ 47353 h 1054712"/>
                  <a:gd name="connsiteX2" fmla="*/ 288256 w 578215"/>
                  <a:gd name="connsiteY2" fmla="*/ 9252 h 1054712"/>
                  <a:gd name="connsiteX3" fmla="*/ 539083 w 578215"/>
                  <a:gd name="connsiteY3" fmla="*/ 56878 h 1054712"/>
                  <a:gd name="connsiteX4" fmla="*/ 567658 w 578215"/>
                  <a:gd name="connsiteY4" fmla="*/ 526778 h 1054712"/>
                  <a:gd name="connsiteX5" fmla="*/ 567658 w 578215"/>
                  <a:gd name="connsiteY5" fmla="*/ 996677 h 1054712"/>
                  <a:gd name="connsiteX6" fmla="*/ 440658 w 578215"/>
                  <a:gd name="connsiteY6" fmla="*/ 1050653 h 1054712"/>
                  <a:gd name="connsiteX0" fmla="*/ 8858 w 578215"/>
                  <a:gd name="connsiteY0" fmla="*/ 120378 h 1053420"/>
                  <a:gd name="connsiteX1" fmla="*/ 24733 w 578215"/>
                  <a:gd name="connsiteY1" fmla="*/ 47353 h 1053420"/>
                  <a:gd name="connsiteX2" fmla="*/ 288256 w 578215"/>
                  <a:gd name="connsiteY2" fmla="*/ 9252 h 1053420"/>
                  <a:gd name="connsiteX3" fmla="*/ 539083 w 578215"/>
                  <a:gd name="connsiteY3" fmla="*/ 56878 h 1053420"/>
                  <a:gd name="connsiteX4" fmla="*/ 567658 w 578215"/>
                  <a:gd name="connsiteY4" fmla="*/ 526778 h 1053420"/>
                  <a:gd name="connsiteX5" fmla="*/ 567658 w 578215"/>
                  <a:gd name="connsiteY5" fmla="*/ 996677 h 1053420"/>
                  <a:gd name="connsiteX6" fmla="*/ 440658 w 578215"/>
                  <a:gd name="connsiteY6" fmla="*/ 1050653 h 1053420"/>
                  <a:gd name="connsiteX0" fmla="*/ 8858 w 570201"/>
                  <a:gd name="connsiteY0" fmla="*/ 120378 h 1053420"/>
                  <a:gd name="connsiteX1" fmla="*/ 24733 w 570201"/>
                  <a:gd name="connsiteY1" fmla="*/ 47353 h 1053420"/>
                  <a:gd name="connsiteX2" fmla="*/ 288256 w 570201"/>
                  <a:gd name="connsiteY2" fmla="*/ 9252 h 1053420"/>
                  <a:gd name="connsiteX3" fmla="*/ 539083 w 570201"/>
                  <a:gd name="connsiteY3" fmla="*/ 56878 h 1053420"/>
                  <a:gd name="connsiteX4" fmla="*/ 567658 w 570201"/>
                  <a:gd name="connsiteY4" fmla="*/ 526778 h 1053420"/>
                  <a:gd name="connsiteX5" fmla="*/ 551783 w 570201"/>
                  <a:gd name="connsiteY5" fmla="*/ 996677 h 1053420"/>
                  <a:gd name="connsiteX6" fmla="*/ 440658 w 570201"/>
                  <a:gd name="connsiteY6" fmla="*/ 1050653 h 1053420"/>
                  <a:gd name="connsiteX0" fmla="*/ 8858 w 573214"/>
                  <a:gd name="connsiteY0" fmla="*/ 120378 h 1050653"/>
                  <a:gd name="connsiteX1" fmla="*/ 24733 w 573214"/>
                  <a:gd name="connsiteY1" fmla="*/ 47353 h 1050653"/>
                  <a:gd name="connsiteX2" fmla="*/ 288256 w 573214"/>
                  <a:gd name="connsiteY2" fmla="*/ 9252 h 1050653"/>
                  <a:gd name="connsiteX3" fmla="*/ 539083 w 573214"/>
                  <a:gd name="connsiteY3" fmla="*/ 56878 h 1050653"/>
                  <a:gd name="connsiteX4" fmla="*/ 567658 w 573214"/>
                  <a:gd name="connsiteY4" fmla="*/ 526778 h 1050653"/>
                  <a:gd name="connsiteX5" fmla="*/ 551783 w 573214"/>
                  <a:gd name="connsiteY5" fmla="*/ 996677 h 1050653"/>
                  <a:gd name="connsiteX6" fmla="*/ 440658 w 573214"/>
                  <a:gd name="connsiteY6" fmla="*/ 1050653 h 1050653"/>
                  <a:gd name="connsiteX0" fmla="*/ 8858 w 574647"/>
                  <a:gd name="connsiteY0" fmla="*/ 120378 h 1053420"/>
                  <a:gd name="connsiteX1" fmla="*/ 24733 w 574647"/>
                  <a:gd name="connsiteY1" fmla="*/ 47353 h 1053420"/>
                  <a:gd name="connsiteX2" fmla="*/ 288256 w 574647"/>
                  <a:gd name="connsiteY2" fmla="*/ 9252 h 1053420"/>
                  <a:gd name="connsiteX3" fmla="*/ 539083 w 574647"/>
                  <a:gd name="connsiteY3" fmla="*/ 56878 h 1053420"/>
                  <a:gd name="connsiteX4" fmla="*/ 574008 w 574647"/>
                  <a:gd name="connsiteY4" fmla="*/ 526778 h 1053420"/>
                  <a:gd name="connsiteX5" fmla="*/ 551783 w 574647"/>
                  <a:gd name="connsiteY5" fmla="*/ 996677 h 1053420"/>
                  <a:gd name="connsiteX6" fmla="*/ 440658 w 574647"/>
                  <a:gd name="connsiteY6" fmla="*/ 1050653 h 1053420"/>
                  <a:gd name="connsiteX0" fmla="*/ 8858 w 576279"/>
                  <a:gd name="connsiteY0" fmla="*/ 120378 h 1050653"/>
                  <a:gd name="connsiteX1" fmla="*/ 24733 w 576279"/>
                  <a:gd name="connsiteY1" fmla="*/ 47353 h 1050653"/>
                  <a:gd name="connsiteX2" fmla="*/ 288256 w 576279"/>
                  <a:gd name="connsiteY2" fmla="*/ 9252 h 1050653"/>
                  <a:gd name="connsiteX3" fmla="*/ 539083 w 576279"/>
                  <a:gd name="connsiteY3" fmla="*/ 56878 h 1050653"/>
                  <a:gd name="connsiteX4" fmla="*/ 574008 w 576279"/>
                  <a:gd name="connsiteY4" fmla="*/ 526778 h 1050653"/>
                  <a:gd name="connsiteX5" fmla="*/ 551783 w 576279"/>
                  <a:gd name="connsiteY5" fmla="*/ 996677 h 1050653"/>
                  <a:gd name="connsiteX6" fmla="*/ 440658 w 576279"/>
                  <a:gd name="connsiteY6" fmla="*/ 1050653 h 1050653"/>
                  <a:gd name="connsiteX0" fmla="*/ 8858 w 575309"/>
                  <a:gd name="connsiteY0" fmla="*/ 120378 h 1050653"/>
                  <a:gd name="connsiteX1" fmla="*/ 24733 w 575309"/>
                  <a:gd name="connsiteY1" fmla="*/ 47353 h 1050653"/>
                  <a:gd name="connsiteX2" fmla="*/ 288256 w 575309"/>
                  <a:gd name="connsiteY2" fmla="*/ 9252 h 1050653"/>
                  <a:gd name="connsiteX3" fmla="*/ 539083 w 575309"/>
                  <a:gd name="connsiteY3" fmla="*/ 56878 h 1050653"/>
                  <a:gd name="connsiteX4" fmla="*/ 574008 w 575309"/>
                  <a:gd name="connsiteY4" fmla="*/ 526778 h 1050653"/>
                  <a:gd name="connsiteX5" fmla="*/ 542258 w 575309"/>
                  <a:gd name="connsiteY5" fmla="*/ 1006202 h 1050653"/>
                  <a:gd name="connsiteX6" fmla="*/ 440658 w 575309"/>
                  <a:gd name="connsiteY6" fmla="*/ 1050653 h 1050653"/>
                  <a:gd name="connsiteX0" fmla="*/ 8858 w 574143"/>
                  <a:gd name="connsiteY0" fmla="*/ 111278 h 1041553"/>
                  <a:gd name="connsiteX1" fmla="*/ 24733 w 574143"/>
                  <a:gd name="connsiteY1" fmla="*/ 38253 h 1041553"/>
                  <a:gd name="connsiteX2" fmla="*/ 288256 w 574143"/>
                  <a:gd name="connsiteY2" fmla="*/ 152 h 1041553"/>
                  <a:gd name="connsiteX3" fmla="*/ 539083 w 574143"/>
                  <a:gd name="connsiteY3" fmla="*/ 47778 h 1041553"/>
                  <a:gd name="connsiteX4" fmla="*/ 574008 w 574143"/>
                  <a:gd name="connsiteY4" fmla="*/ 517678 h 1041553"/>
                  <a:gd name="connsiteX5" fmla="*/ 542258 w 574143"/>
                  <a:gd name="connsiteY5" fmla="*/ 997102 h 1041553"/>
                  <a:gd name="connsiteX6" fmla="*/ 440658 w 574143"/>
                  <a:gd name="connsiteY6" fmla="*/ 1041553 h 1041553"/>
                  <a:gd name="connsiteX0" fmla="*/ 750 w 566035"/>
                  <a:gd name="connsiteY0" fmla="*/ 111211 h 1041486"/>
                  <a:gd name="connsiteX1" fmla="*/ 32500 w 566035"/>
                  <a:gd name="connsiteY1" fmla="*/ 38186 h 1041486"/>
                  <a:gd name="connsiteX2" fmla="*/ 280148 w 566035"/>
                  <a:gd name="connsiteY2" fmla="*/ 85 h 1041486"/>
                  <a:gd name="connsiteX3" fmla="*/ 530975 w 566035"/>
                  <a:gd name="connsiteY3" fmla="*/ 47711 h 1041486"/>
                  <a:gd name="connsiteX4" fmla="*/ 565900 w 566035"/>
                  <a:gd name="connsiteY4" fmla="*/ 517611 h 1041486"/>
                  <a:gd name="connsiteX5" fmla="*/ 534150 w 566035"/>
                  <a:gd name="connsiteY5" fmla="*/ 997035 h 1041486"/>
                  <a:gd name="connsiteX6" fmla="*/ 432550 w 566035"/>
                  <a:gd name="connsiteY6" fmla="*/ 1041486 h 1041486"/>
                  <a:gd name="connsiteX0" fmla="*/ 0 w 565285"/>
                  <a:gd name="connsiteY0" fmla="*/ 111211 h 1041486"/>
                  <a:gd name="connsiteX1" fmla="*/ 31750 w 565285"/>
                  <a:gd name="connsiteY1" fmla="*/ 38186 h 1041486"/>
                  <a:gd name="connsiteX2" fmla="*/ 279398 w 565285"/>
                  <a:gd name="connsiteY2" fmla="*/ 85 h 1041486"/>
                  <a:gd name="connsiteX3" fmla="*/ 530225 w 565285"/>
                  <a:gd name="connsiteY3" fmla="*/ 47711 h 1041486"/>
                  <a:gd name="connsiteX4" fmla="*/ 565150 w 565285"/>
                  <a:gd name="connsiteY4" fmla="*/ 517611 h 1041486"/>
                  <a:gd name="connsiteX5" fmla="*/ 533400 w 565285"/>
                  <a:gd name="connsiteY5" fmla="*/ 997035 h 1041486"/>
                  <a:gd name="connsiteX6" fmla="*/ 431800 w 565285"/>
                  <a:gd name="connsiteY6" fmla="*/ 1041486 h 104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65285" h="1041486">
                    <a:moveTo>
                      <a:pt x="0" y="111211"/>
                    </a:moveTo>
                    <a:cubicBezTo>
                      <a:pt x="6614" y="79990"/>
                      <a:pt x="-14816" y="56707"/>
                      <a:pt x="31750" y="38186"/>
                    </a:cubicBezTo>
                    <a:cubicBezTo>
                      <a:pt x="78316" y="19665"/>
                      <a:pt x="196319" y="-1502"/>
                      <a:pt x="279398" y="85"/>
                    </a:cubicBezTo>
                    <a:cubicBezTo>
                      <a:pt x="362477" y="1672"/>
                      <a:pt x="488950" y="9082"/>
                      <a:pt x="530225" y="47711"/>
                    </a:cubicBezTo>
                    <a:cubicBezTo>
                      <a:pt x="571500" y="86340"/>
                      <a:pt x="564621" y="359390"/>
                      <a:pt x="565150" y="517611"/>
                    </a:cubicBezTo>
                    <a:cubicBezTo>
                      <a:pt x="565679" y="675832"/>
                      <a:pt x="565150" y="931947"/>
                      <a:pt x="533400" y="997035"/>
                    </a:cubicBezTo>
                    <a:cubicBezTo>
                      <a:pt x="501650" y="1062123"/>
                      <a:pt x="491596" y="1033019"/>
                      <a:pt x="431800" y="1041486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  <a:scene3d>
                <a:camera prst="orthographicFront">
                  <a:rot lat="1800000" lon="3600000" rev="0"/>
                </a:camera>
                <a:lightRig rig="threePt" dir="t"/>
              </a:scene3d>
              <a:sp3d extrusionH="63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110" name="Straight Connector 109"/>
              <p:cNvCxnSpPr/>
              <p:nvPr/>
            </p:nvCxnSpPr>
            <p:spPr>
              <a:xfrm flipH="1" flipV="1">
                <a:off x="3334919" y="5917427"/>
                <a:ext cx="740086" cy="355946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" name="Arc 110"/>
              <p:cNvSpPr/>
              <p:nvPr/>
            </p:nvSpPr>
            <p:spPr>
              <a:xfrm>
                <a:off x="741958" y="5301298"/>
                <a:ext cx="3404889" cy="1194013"/>
              </a:xfrm>
              <a:prstGeom prst="arc">
                <a:avLst>
                  <a:gd name="adj1" fmla="val 20922911"/>
                  <a:gd name="adj2" fmla="val 7824683"/>
                </a:avLst>
              </a:prstGeom>
              <a:ln w="6350">
                <a:solidFill>
                  <a:schemeClr val="tx1"/>
                </a:solidFill>
                <a:prstDash val="lgDashDotDot"/>
                <a:headEnd type="triangle" w="sm" len="sm"/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grpSp>
        <p:nvGrpSpPr>
          <p:cNvPr id="115" name="Group 114"/>
          <p:cNvGrpSpPr/>
          <p:nvPr/>
        </p:nvGrpSpPr>
        <p:grpSpPr>
          <a:xfrm>
            <a:off x="809025" y="5906899"/>
            <a:ext cx="889496" cy="877733"/>
            <a:chOff x="185425" y="5862905"/>
            <a:chExt cx="889496" cy="877733"/>
          </a:xfrm>
        </p:grpSpPr>
        <p:graphicFrame>
          <p:nvGraphicFramePr>
            <p:cNvPr id="116" name="Object 115"/>
            <p:cNvGraphicFramePr>
              <a:graphicFrameLocks noChangeAspect="1"/>
            </p:cNvGraphicFramePr>
            <p:nvPr/>
          </p:nvGraphicFramePr>
          <p:xfrm>
            <a:off x="202660" y="5862905"/>
            <a:ext cx="131074" cy="2434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90" name="Equation" r:id="rId11" imgW="88560" imgH="164880" progId="Equation.DSMT4">
                    <p:embed/>
                  </p:oleObj>
                </mc:Choice>
                <mc:Fallback>
                  <p:oleObj name="Equation" r:id="rId11" imgW="88560" imgH="164880" progId="Equation.DSMT4">
                    <p:embed/>
                    <p:pic>
                      <p:nvPicPr>
                        <p:cNvPr id="116" name="Object 115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202660" y="5862905"/>
                          <a:ext cx="131074" cy="2434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7" name="Object 116"/>
            <p:cNvGraphicFramePr>
              <a:graphicFrameLocks noChangeAspect="1"/>
            </p:cNvGraphicFramePr>
            <p:nvPr/>
          </p:nvGraphicFramePr>
          <p:xfrm>
            <a:off x="886661" y="6016505"/>
            <a:ext cx="187249" cy="2434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91" name="Equation" r:id="rId13" imgW="126720" imgH="164880" progId="Equation.DSMT4">
                    <p:embed/>
                  </p:oleObj>
                </mc:Choice>
                <mc:Fallback>
                  <p:oleObj name="Equation" r:id="rId13" imgW="126720" imgH="164880" progId="Equation.DSMT4">
                    <p:embed/>
                    <p:pic>
                      <p:nvPicPr>
                        <p:cNvPr id="117" name="Object 116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886661" y="6016505"/>
                          <a:ext cx="187249" cy="2434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8" name="Object 117"/>
            <p:cNvGraphicFramePr>
              <a:graphicFrameLocks noChangeAspect="1"/>
            </p:cNvGraphicFramePr>
            <p:nvPr/>
          </p:nvGraphicFramePr>
          <p:xfrm>
            <a:off x="906397" y="6476421"/>
            <a:ext cx="168524" cy="2621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92" name="Equation" r:id="rId15" imgW="114120" imgH="177480" progId="Equation.DSMT4">
                    <p:embed/>
                  </p:oleObj>
                </mc:Choice>
                <mc:Fallback>
                  <p:oleObj name="Equation" r:id="rId15" imgW="114120" imgH="177480" progId="Equation.DSMT4">
                    <p:embed/>
                    <p:pic>
                      <p:nvPicPr>
                        <p:cNvPr id="118" name="Object 117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906397" y="6476421"/>
                          <a:ext cx="168524" cy="26214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9" name="Object 118"/>
            <p:cNvGraphicFramePr>
              <a:graphicFrameLocks noChangeAspect="1"/>
            </p:cNvGraphicFramePr>
            <p:nvPr/>
          </p:nvGraphicFramePr>
          <p:xfrm>
            <a:off x="185425" y="6476421"/>
            <a:ext cx="168524" cy="2621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6993" name="Equation" r:id="rId17" imgW="114120" imgH="177480" progId="Equation.DSMT4">
                    <p:embed/>
                  </p:oleObj>
                </mc:Choice>
                <mc:Fallback>
                  <p:oleObj name="Equation" r:id="rId17" imgW="114120" imgH="177480" progId="Equation.DSMT4">
                    <p:embed/>
                    <p:pic>
                      <p:nvPicPr>
                        <p:cNvPr id="119" name="Object 118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185425" y="6476421"/>
                          <a:ext cx="168524" cy="26214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20" name="Group 119"/>
            <p:cNvGrpSpPr/>
            <p:nvPr/>
          </p:nvGrpSpPr>
          <p:grpSpPr>
            <a:xfrm>
              <a:off x="269687" y="6126628"/>
              <a:ext cx="712208" cy="614010"/>
              <a:chOff x="6011056" y="3935451"/>
              <a:chExt cx="1054360" cy="1227367"/>
            </a:xfrm>
          </p:grpSpPr>
          <p:sp>
            <p:nvSpPr>
              <p:cNvPr id="121" name="Rectangle 120"/>
              <p:cNvSpPr/>
              <p:nvPr/>
            </p:nvSpPr>
            <p:spPr>
              <a:xfrm rot="16200000">
                <a:off x="5931041" y="4442637"/>
                <a:ext cx="1227365" cy="212993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cxnSp>
            <p:nvCxnSpPr>
              <p:cNvPr id="122" name="Straight Connector 121"/>
              <p:cNvCxnSpPr/>
              <p:nvPr/>
            </p:nvCxnSpPr>
            <p:spPr>
              <a:xfrm rot="5400000">
                <a:off x="6847035" y="4037120"/>
                <a:ext cx="0" cy="431999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>
              <a:xfrm flipH="1">
                <a:off x="6011057" y="5162818"/>
                <a:ext cx="10543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>
              <a:xfrm rot="5400000">
                <a:off x="6227057" y="3719452"/>
                <a:ext cx="0" cy="432001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w="sm" len="sm"/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5" name="Donut 124"/>
          <p:cNvSpPr/>
          <p:nvPr/>
        </p:nvSpPr>
        <p:spPr>
          <a:xfrm>
            <a:off x="6670057" y="3015063"/>
            <a:ext cx="1081088" cy="1081088"/>
          </a:xfrm>
          <a:prstGeom prst="donut">
            <a:avLst>
              <a:gd name="adj" fmla="val 120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000">
              <a:solidFill>
                <a:schemeClr val="tx1"/>
              </a:solidFill>
            </a:endParaRPr>
          </a:p>
        </p:txBody>
      </p:sp>
      <p:sp>
        <p:nvSpPr>
          <p:cNvPr id="127" name="Line 54"/>
          <p:cNvSpPr>
            <a:spLocks noChangeShapeType="1"/>
          </p:cNvSpPr>
          <p:nvPr/>
        </p:nvSpPr>
        <p:spPr bwMode="auto">
          <a:xfrm rot="16200000">
            <a:off x="5971398" y="2619459"/>
            <a:ext cx="0" cy="147034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31" name="Line 94"/>
          <p:cNvSpPr>
            <a:spLocks noChangeShapeType="1"/>
          </p:cNvSpPr>
          <p:nvPr/>
        </p:nvSpPr>
        <p:spPr bwMode="auto">
          <a:xfrm rot="16200000">
            <a:off x="5958699" y="2841710"/>
            <a:ext cx="0" cy="144494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32" name="Line 96"/>
          <p:cNvSpPr>
            <a:spLocks noChangeShapeType="1"/>
          </p:cNvSpPr>
          <p:nvPr/>
        </p:nvSpPr>
        <p:spPr bwMode="auto">
          <a:xfrm rot="16200000">
            <a:off x="5980129" y="3042528"/>
            <a:ext cx="0" cy="148780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39" name="TextBox 238"/>
          <p:cNvSpPr txBox="1"/>
          <p:nvPr/>
        </p:nvSpPr>
        <p:spPr>
          <a:xfrm>
            <a:off x="6874409" y="3364086"/>
            <a:ext cx="691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MAS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2374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variable</a:t>
            </a:r>
          </a:p>
        </p:txBody>
      </p:sp>
      <p:graphicFrame>
        <p:nvGraphicFramePr>
          <p:cNvPr id="11" name="Chart 10"/>
          <p:cNvGraphicFramePr>
            <a:graphicFrameLocks/>
          </p:cNvGraphicFramePr>
          <p:nvPr/>
        </p:nvGraphicFramePr>
        <p:xfrm>
          <a:off x="762000" y="1356785"/>
          <a:ext cx="7805499" cy="52036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8305691" y="2186996"/>
            <a:ext cx="0" cy="3673261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Object 96"/>
          <p:cNvGraphicFramePr>
            <a:graphicFrameLocks noChangeAspect="1"/>
          </p:cNvGraphicFramePr>
          <p:nvPr/>
        </p:nvGraphicFramePr>
        <p:xfrm>
          <a:off x="8471846" y="3642627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415" name="Equation" r:id="rId4" imgW="355320" imgH="380880" progId="Equation.DSMT4">
                  <p:embed/>
                </p:oleObj>
              </mc:Choice>
              <mc:Fallback>
                <p:oleObj name="Equation" r:id="rId4" imgW="355320" imgH="380880" progId="Equation.DSMT4">
                  <p:embed/>
                  <p:pic>
                    <p:nvPicPr>
                      <p:cNvPr id="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1846" y="3642627"/>
                        <a:ext cx="3556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837278" y="1866569"/>
            <a:ext cx="10031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1 [p.u]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37278" y="3154926"/>
            <a:ext cx="125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0.8 [p.u]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37278" y="4287501"/>
            <a:ext cx="125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0.6 [p.u]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37278" y="5042449"/>
            <a:ext cx="125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0.4 [p.u]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37278" y="5565432"/>
            <a:ext cx="125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0.2 [p.u]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7276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/>
              <a:t>Schéma équivalent</a:t>
            </a:r>
          </a:p>
          <a:p>
            <a:r>
              <a:rPr lang="fr-CH" sz="2400"/>
              <a:t>Caractéristique de couple</a:t>
            </a:r>
          </a:p>
          <a:p>
            <a:r>
              <a:rPr lang="fr-CH" sz="2400">
                <a:solidFill>
                  <a:srgbClr val="FF0000"/>
                </a:solidFill>
              </a:rPr>
              <a:t>Impédance équivalente</a:t>
            </a:r>
          </a:p>
          <a:p>
            <a:r>
              <a:rPr lang="fr-CH" sz="2400"/>
              <a:t>Démarrage des moteurs à cage</a:t>
            </a:r>
          </a:p>
          <a:p>
            <a:r>
              <a:rPr lang="fr-CH" sz="2400"/>
              <a:t>Alimentation à tension et fréquence variables</a:t>
            </a:r>
          </a:p>
          <a:p>
            <a:r>
              <a:rPr lang="fr-CH" sz="2400"/>
              <a:t>Modes de fonctionnement et bilan de puissance</a:t>
            </a:r>
          </a:p>
          <a:p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4177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6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7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3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4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5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6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7" name="Equation" r:id="rId12" imgW="469800" imgH="380880" progId="Equation.DSMT4">
                  <p:embed/>
                </p:oleObj>
              </mc:Choice>
              <mc:Fallback>
                <p:oleObj name="Equation" r:id="rId12" imgW="469800" imgH="38088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8" name="Equation" r:id="rId14" imgW="507960" imgH="380880" progId="Equation.DSMT4">
                  <p:embed/>
                </p:oleObj>
              </mc:Choice>
              <mc:Fallback>
                <p:oleObj name="Equation" r:id="rId14" imgW="50796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Impédance équivalente</a:t>
            </a:r>
          </a:p>
        </p:txBody>
      </p:sp>
      <p:graphicFrame>
        <p:nvGraphicFramePr>
          <p:cNvPr id="34" name="Object 96"/>
          <p:cNvGraphicFramePr>
            <a:graphicFrameLocks/>
          </p:cNvGraphicFramePr>
          <p:nvPr/>
        </p:nvGraphicFramePr>
        <p:xfrm>
          <a:off x="745082" y="3806889"/>
          <a:ext cx="22479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19" name="Equation" r:id="rId16" imgW="2247840" imgH="799920" progId="Equation.DSMT4">
                  <p:embed/>
                </p:oleObj>
              </mc:Choice>
              <mc:Fallback>
                <p:oleObj name="Equation" r:id="rId16" imgW="2247840" imgH="799920" progId="Equation.DSMT4">
                  <p:embed/>
                  <p:pic>
                    <p:nvPicPr>
                      <p:cNvPr id="3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5082" y="3806889"/>
                        <a:ext cx="2247900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4258469" y="1066156"/>
            <a:ext cx="2229587" cy="872085"/>
          </a:xfrm>
          <a:prstGeom prst="rect">
            <a:avLst/>
          </a:prstGeom>
          <a:noFill/>
          <a:ln w="19050">
            <a:solidFill>
              <a:srgbClr val="00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1586825" y="1092634"/>
            <a:ext cx="2228763" cy="863600"/>
          </a:xfrm>
          <a:prstGeom prst="rect">
            <a:avLst/>
          </a:prstGeom>
          <a:noFill/>
          <a:ln w="1905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1" name="Object 96"/>
          <p:cNvGraphicFramePr>
            <a:graphicFrameLocks/>
          </p:cNvGraphicFramePr>
          <p:nvPr/>
        </p:nvGraphicFramePr>
        <p:xfrm>
          <a:off x="2562258" y="693587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0" name="Equation" r:id="rId18" imgW="304560" imgH="380880" progId="Equation.DSMT4">
                  <p:embed/>
                </p:oleObj>
              </mc:Choice>
              <mc:Fallback>
                <p:oleObj name="Equation" r:id="rId18" imgW="304560" imgH="380880" progId="Equation.DSMT4">
                  <p:embed/>
                  <p:pic>
                    <p:nvPicPr>
                      <p:cNvPr id="4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2258" y="693587"/>
                        <a:ext cx="304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96"/>
          <p:cNvGraphicFramePr>
            <a:graphicFrameLocks/>
          </p:cNvGraphicFramePr>
          <p:nvPr/>
        </p:nvGraphicFramePr>
        <p:xfrm>
          <a:off x="5220862" y="676997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1" name="Equation" r:id="rId20" imgW="304560" imgH="380880" progId="Equation.DSMT4">
                  <p:embed/>
                </p:oleObj>
              </mc:Choice>
              <mc:Fallback>
                <p:oleObj name="Equation" r:id="rId20" imgW="304560" imgH="380880" progId="Equation.DSMT4">
                  <p:embed/>
                  <p:pic>
                    <p:nvPicPr>
                      <p:cNvPr id="4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862" y="676997"/>
                        <a:ext cx="304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96"/>
          <p:cNvGraphicFramePr>
            <a:graphicFrameLocks/>
          </p:cNvGraphicFramePr>
          <p:nvPr/>
        </p:nvGraphicFramePr>
        <p:xfrm>
          <a:off x="2670175" y="2422525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2" name="Equation" r:id="rId22" imgW="342720" imgH="380880" progId="Equation.DSMT4">
                  <p:embed/>
                </p:oleObj>
              </mc:Choice>
              <mc:Fallback>
                <p:oleObj name="Equation" r:id="rId22" imgW="342720" imgH="380880" progId="Equation.DSMT4">
                  <p:embed/>
                  <p:pic>
                    <p:nvPicPr>
                      <p:cNvPr id="4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0175" y="2422525"/>
                        <a:ext cx="3429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96"/>
          <p:cNvGraphicFramePr>
            <a:graphicFrameLocks/>
          </p:cNvGraphicFramePr>
          <p:nvPr/>
        </p:nvGraphicFramePr>
        <p:xfrm>
          <a:off x="3675063" y="4151313"/>
          <a:ext cx="45339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3" name="Equation" r:id="rId24" imgW="4533840" imgH="1625400" progId="Equation.DSMT4">
                  <p:embed/>
                </p:oleObj>
              </mc:Choice>
              <mc:Fallback>
                <p:oleObj name="Equation" r:id="rId24" imgW="4533840" imgH="1625400" progId="Equation.DSMT4">
                  <p:embed/>
                  <p:pic>
                    <p:nvPicPr>
                      <p:cNvPr id="4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5063" y="4151313"/>
                        <a:ext cx="4533900" cy="16256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96"/>
          <p:cNvGraphicFramePr>
            <a:graphicFrameLocks/>
          </p:cNvGraphicFramePr>
          <p:nvPr/>
        </p:nvGraphicFramePr>
        <p:xfrm>
          <a:off x="711994" y="4773126"/>
          <a:ext cx="1790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4" name="Equation" r:id="rId26" imgW="1790640" imgH="380880" progId="Equation.DSMT4">
                  <p:embed/>
                </p:oleObj>
              </mc:Choice>
              <mc:Fallback>
                <p:oleObj name="Equation" r:id="rId26" imgW="1790640" imgH="380880" progId="Equation.DSMT4">
                  <p:embed/>
                  <p:pic>
                    <p:nvPicPr>
                      <p:cNvPr id="4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994" y="4773126"/>
                        <a:ext cx="17907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96"/>
          <p:cNvGraphicFramePr>
            <a:graphicFrameLocks/>
          </p:cNvGraphicFramePr>
          <p:nvPr/>
        </p:nvGraphicFramePr>
        <p:xfrm>
          <a:off x="711994" y="5290954"/>
          <a:ext cx="184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5" name="Equation" r:id="rId28" imgW="1841400" imgH="736560" progId="Equation.DSMT4">
                  <p:embed/>
                </p:oleObj>
              </mc:Choice>
              <mc:Fallback>
                <p:oleObj name="Equation" r:id="rId28" imgW="1841400" imgH="736560" progId="Equation.DSMT4">
                  <p:embed/>
                  <p:pic>
                    <p:nvPicPr>
                      <p:cNvPr id="4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994" y="5290954"/>
                        <a:ext cx="184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96"/>
          <p:cNvGraphicFramePr>
            <a:graphicFrameLocks/>
          </p:cNvGraphicFramePr>
          <p:nvPr/>
        </p:nvGraphicFramePr>
        <p:xfrm>
          <a:off x="744538" y="6164263"/>
          <a:ext cx="1143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6" name="Equation" r:id="rId30" imgW="1143000" imgH="380880" progId="Equation.DSMT4">
                  <p:embed/>
                </p:oleObj>
              </mc:Choice>
              <mc:Fallback>
                <p:oleObj name="Equation" r:id="rId30" imgW="1143000" imgH="380880" progId="Equation.DSMT4">
                  <p:embed/>
                  <p:pic>
                    <p:nvPicPr>
                      <p:cNvPr id="4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538" y="6164263"/>
                        <a:ext cx="1143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Rectangle 30"/>
          <p:cNvSpPr>
            <a:spLocks noChangeArrowheads="1"/>
          </p:cNvSpPr>
          <p:nvPr/>
        </p:nvSpPr>
        <p:spPr bwMode="auto">
          <a:xfrm>
            <a:off x="3025407" y="2132995"/>
            <a:ext cx="2117180" cy="95313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124869" y="6354881"/>
            <a:ext cx="544537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Object 96"/>
          <p:cNvGraphicFramePr>
            <a:graphicFrameLocks/>
          </p:cNvGraphicFramePr>
          <p:nvPr/>
        </p:nvGraphicFramePr>
        <p:xfrm>
          <a:off x="2808288" y="6184900"/>
          <a:ext cx="1231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27" name="Equation" r:id="rId32" imgW="1231560" imgH="380880" progId="Equation.DSMT4">
                  <p:embed/>
                </p:oleObj>
              </mc:Choice>
              <mc:Fallback>
                <p:oleObj name="Equation" r:id="rId32" imgW="1231560" imgH="380880" progId="Equation.DSMT4">
                  <p:embed/>
                  <p:pic>
                    <p:nvPicPr>
                      <p:cNvPr id="5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288" y="6184900"/>
                        <a:ext cx="12319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80538212"/>
      </p:ext>
    </p:extLst>
  </p:cSld>
  <p:clrMapOvr>
    <a:masterClrMapping/>
  </p:clrMapOvr>
  <p:transition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Chart 40"/>
          <p:cNvGraphicFramePr>
            <a:graphicFrameLocks/>
          </p:cNvGraphicFramePr>
          <p:nvPr/>
        </p:nvGraphicFramePr>
        <p:xfrm>
          <a:off x="1717695" y="3897340"/>
          <a:ext cx="5288400" cy="303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5" name="Chart 34"/>
          <p:cNvGraphicFramePr>
            <a:graphicFrameLocks/>
          </p:cNvGraphicFramePr>
          <p:nvPr/>
        </p:nvGraphicFramePr>
        <p:xfrm>
          <a:off x="1730225" y="712493"/>
          <a:ext cx="5287795" cy="3030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/>
              <a:t>Impédance équivalente en fonction du glissement</a:t>
            </a:r>
          </a:p>
        </p:txBody>
      </p:sp>
      <p:graphicFrame>
        <p:nvGraphicFramePr>
          <p:cNvPr id="12" name="Object 96"/>
          <p:cNvGraphicFramePr>
            <a:graphicFrameLocks/>
          </p:cNvGraphicFramePr>
          <p:nvPr/>
        </p:nvGraphicFramePr>
        <p:xfrm>
          <a:off x="676275" y="1628775"/>
          <a:ext cx="1079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781" name="Equation" r:id="rId6" imgW="1079280" imgH="507960" progId="Equation.DSMT4">
                  <p:embed/>
                </p:oleObj>
              </mc:Choice>
              <mc:Fallback>
                <p:oleObj name="Equation" r:id="rId6" imgW="1079280" imgH="507960" progId="Equation.DSMT4">
                  <p:embed/>
                  <p:pic>
                    <p:nvPicPr>
                      <p:cNvPr id="1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275" y="1628775"/>
                        <a:ext cx="1079500" cy="50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6"/>
          <p:cNvGraphicFramePr>
            <a:graphicFrameLocks/>
          </p:cNvGraphicFramePr>
          <p:nvPr/>
        </p:nvGraphicFramePr>
        <p:xfrm>
          <a:off x="663595" y="4940075"/>
          <a:ext cx="1054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782" name="Equation" r:id="rId8" imgW="1054080" imgH="431640" progId="Equation.DSMT4">
                  <p:embed/>
                </p:oleObj>
              </mc:Choice>
              <mc:Fallback>
                <p:oleObj name="Equation" r:id="rId8" imgW="1054080" imgH="431640" progId="Equation.DSMT4">
                  <p:embed/>
                  <p:pic>
                    <p:nvPicPr>
                      <p:cNvPr id="1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595" y="4940075"/>
                        <a:ext cx="1054100" cy="431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Line 11"/>
          <p:cNvSpPr>
            <a:spLocks noChangeShapeType="1"/>
          </p:cNvSpPr>
          <p:nvPr/>
        </p:nvSpPr>
        <p:spPr bwMode="auto">
          <a:xfrm>
            <a:off x="2128181" y="4626698"/>
            <a:ext cx="429643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>
            <a:off x="2129030" y="5969623"/>
            <a:ext cx="186696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5850105" y="4304478"/>
            <a:ext cx="7104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0.88</a:t>
            </a:r>
            <a:endParaRPr lang="en-US">
              <a:latin typeface="+mn-lt"/>
            </a:endParaRP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3546581" y="5921323"/>
            <a:ext cx="5629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0.2</a:t>
            </a:r>
            <a:endParaRPr lang="en-US">
              <a:latin typeface="+mn-lt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7142038" y="4086409"/>
            <a:ext cx="1670301" cy="67704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fr-CH">
                <a:latin typeface="+mn-lt"/>
              </a:rPr>
              <a:t>consomme du réactif !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5824799" y="2670006"/>
            <a:ext cx="7104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0.22</a:t>
            </a:r>
            <a:endParaRPr lang="en-US">
              <a:latin typeface="+mn-lt"/>
            </a:endParaRPr>
          </a:p>
        </p:txBody>
      </p:sp>
      <p:sp>
        <p:nvSpPr>
          <p:cNvPr id="37" name="Line 11"/>
          <p:cNvSpPr>
            <a:spLocks noChangeShapeType="1"/>
          </p:cNvSpPr>
          <p:nvPr/>
        </p:nvSpPr>
        <p:spPr bwMode="auto">
          <a:xfrm>
            <a:off x="2135381" y="3046496"/>
            <a:ext cx="428701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11"/>
          <p:cNvSpPr>
            <a:spLocks noChangeShapeType="1"/>
          </p:cNvSpPr>
          <p:nvPr/>
        </p:nvSpPr>
        <p:spPr bwMode="auto">
          <a:xfrm>
            <a:off x="2137707" y="1274747"/>
            <a:ext cx="428469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5972275" y="959852"/>
            <a:ext cx="5629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3.1</a:t>
            </a:r>
            <a:endParaRPr lang="en-US">
              <a:latin typeface="+mn-lt"/>
            </a:endParaRPr>
          </a:p>
        </p:txBody>
      </p:sp>
      <p:graphicFrame>
        <p:nvGraphicFramePr>
          <p:cNvPr id="16" name="Object 96"/>
          <p:cNvGraphicFramePr>
            <a:graphicFrameLocks/>
          </p:cNvGraphicFramePr>
          <p:nvPr/>
        </p:nvGraphicFramePr>
        <p:xfrm>
          <a:off x="7329488" y="1274747"/>
          <a:ext cx="1295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783" name="Equation" r:id="rId10" imgW="1295280" imgH="736560" progId="Equation.DSMT4">
                  <p:embed/>
                </p:oleObj>
              </mc:Choice>
              <mc:Fallback>
                <p:oleObj name="Equation" r:id="rId10" imgW="1295280" imgH="736560" progId="Equation.DSMT4">
                  <p:embed/>
                  <p:pic>
                    <p:nvPicPr>
                      <p:cNvPr id="1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9488" y="1274747"/>
                        <a:ext cx="1295400" cy="7366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6"/>
          <p:cNvGraphicFramePr>
            <a:graphicFrameLocks/>
          </p:cNvGraphicFramePr>
          <p:nvPr/>
        </p:nvGraphicFramePr>
        <p:xfrm>
          <a:off x="7501798" y="2225460"/>
          <a:ext cx="1257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784" name="Equation" r:id="rId12" imgW="1257120" imgH="736560" progId="Equation.DSMT4">
                  <p:embed/>
                </p:oleObj>
              </mc:Choice>
              <mc:Fallback>
                <p:oleObj name="Equation" r:id="rId12" imgW="1257120" imgH="736560" progId="Equation.DSMT4">
                  <p:embed/>
                  <p:pic>
                    <p:nvPicPr>
                      <p:cNvPr id="1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1798" y="2225460"/>
                        <a:ext cx="1257300" cy="7366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6013953" y="2217447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1</a:t>
            </a:r>
          </a:p>
        </p:txBody>
      </p:sp>
      <p:sp>
        <p:nvSpPr>
          <p:cNvPr id="19" name="Line 11"/>
          <p:cNvSpPr>
            <a:spLocks noChangeShapeType="1"/>
          </p:cNvSpPr>
          <p:nvPr/>
        </p:nvSpPr>
        <p:spPr bwMode="auto">
          <a:xfrm>
            <a:off x="2137706" y="2565043"/>
            <a:ext cx="4317221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48</a:t>
            </a:fld>
            <a:endParaRPr lang="fr-CH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673A87DA-6E21-4438-9A27-06D7BBD3E9D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1538402"/>
              </p:ext>
            </p:extLst>
          </p:nvPr>
        </p:nvGraphicFramePr>
        <p:xfrm>
          <a:off x="442913" y="3427413"/>
          <a:ext cx="13081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785" name="Equation" r:id="rId14" imgW="1307880" imgH="419040" progId="Equation.DSMT4">
                  <p:embed/>
                </p:oleObj>
              </mc:Choice>
              <mc:Fallback>
                <p:oleObj name="Equation" r:id="rId14" imgW="130788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42913" y="3427413"/>
                        <a:ext cx="13081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94561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4" grpId="0"/>
      <p:bldP spid="25" grpId="0"/>
      <p:bldP spid="34" grpId="0" animBg="1"/>
      <p:bldP spid="36" grpId="0"/>
      <p:bldP spid="37" grpId="0" animBg="1"/>
      <p:bldP spid="38" grpId="0" animBg="1"/>
      <p:bldP spid="39" grpId="0"/>
      <p:bldP spid="18" grpId="0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/>
              <a:t>Schéma équivalent</a:t>
            </a:r>
          </a:p>
          <a:p>
            <a:r>
              <a:rPr lang="fr-CH" sz="2400"/>
              <a:t>Caractéristique de couple</a:t>
            </a:r>
          </a:p>
          <a:p>
            <a:r>
              <a:rPr lang="fr-CH" sz="2400"/>
              <a:t>Impédance équivalente</a:t>
            </a:r>
          </a:p>
          <a:p>
            <a:r>
              <a:rPr lang="fr-CH" sz="2400">
                <a:solidFill>
                  <a:srgbClr val="FF0000"/>
                </a:solidFill>
              </a:rPr>
              <a:t>Démarrage des moteurs à cage</a:t>
            </a:r>
          </a:p>
          <a:p>
            <a:r>
              <a:rPr lang="fr-CH" sz="2400"/>
              <a:t>Alimentation à tension et fréquence variables</a:t>
            </a:r>
          </a:p>
          <a:p>
            <a:r>
              <a:rPr lang="fr-CH" sz="2400"/>
              <a:t>Modes de fonctionnement et bilan de puissance</a:t>
            </a:r>
          </a:p>
          <a:p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4129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1" b="2778"/>
          <a:stretch/>
        </p:blipFill>
        <p:spPr>
          <a:xfrm>
            <a:off x="356400" y="960956"/>
            <a:ext cx="8431197" cy="5761318"/>
          </a:xfrm>
          <a:prstGeom prst="rect">
            <a:avLst/>
          </a:prstGeom>
        </p:spPr>
      </p:pic>
      <p:sp>
        <p:nvSpPr>
          <p:cNvPr id="40" name="Line 8"/>
          <p:cNvSpPr>
            <a:spLocks noChangeShapeType="1"/>
          </p:cNvSpPr>
          <p:nvPr/>
        </p:nvSpPr>
        <p:spPr bwMode="auto">
          <a:xfrm flipH="1">
            <a:off x="1690688" y="1527974"/>
            <a:ext cx="0" cy="32448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Oval 5"/>
          <p:cNvSpPr>
            <a:spLocks noChangeArrowheads="1"/>
          </p:cNvSpPr>
          <p:nvPr/>
        </p:nvSpPr>
        <p:spPr bwMode="auto">
          <a:xfrm>
            <a:off x="1592263" y="185880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Oval 5"/>
          <p:cNvSpPr>
            <a:spLocks noChangeArrowheads="1"/>
          </p:cNvSpPr>
          <p:nvPr/>
        </p:nvSpPr>
        <p:spPr bwMode="auto">
          <a:xfrm>
            <a:off x="1471613" y="488775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" name="Oval 5"/>
          <p:cNvSpPr>
            <a:spLocks noChangeArrowheads="1"/>
          </p:cNvSpPr>
          <p:nvPr/>
        </p:nvSpPr>
        <p:spPr bwMode="auto">
          <a:xfrm>
            <a:off x="1376363" y="274780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Oval 5"/>
          <p:cNvSpPr>
            <a:spLocks noChangeArrowheads="1"/>
          </p:cNvSpPr>
          <p:nvPr/>
        </p:nvSpPr>
        <p:spPr bwMode="auto">
          <a:xfrm>
            <a:off x="1712913" y="481790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70" name="Object 96"/>
          <p:cNvGraphicFramePr>
            <a:graphicFrameLocks/>
          </p:cNvGraphicFramePr>
          <p:nvPr/>
        </p:nvGraphicFramePr>
        <p:xfrm>
          <a:off x="1473368" y="1167726"/>
          <a:ext cx="2971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742" name="Equation" r:id="rId5" imgW="2971800" imgH="431640" progId="Equation.DSMT4">
                  <p:embed/>
                </p:oleObj>
              </mc:Choice>
              <mc:Fallback>
                <p:oleObj name="Equation" r:id="rId5" imgW="2971800" imgH="431640" progId="Equation.DSMT4">
                  <p:embed/>
                  <p:pic>
                    <p:nvPicPr>
                      <p:cNvPr id="7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368" y="1167726"/>
                        <a:ext cx="2971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96"/>
          <p:cNvGraphicFramePr>
            <a:graphicFrameLocks/>
          </p:cNvGraphicFramePr>
          <p:nvPr/>
        </p:nvGraphicFramePr>
        <p:xfrm>
          <a:off x="4512636" y="996276"/>
          <a:ext cx="27559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743" name="Equation" r:id="rId7" imgW="2755800" imgH="774360" progId="Equation.DSMT4">
                  <p:embed/>
                </p:oleObj>
              </mc:Choice>
              <mc:Fallback>
                <p:oleObj name="Equation" r:id="rId7" imgW="2755800" imgH="774360" progId="Equation.DSMT4">
                  <p:embed/>
                  <p:pic>
                    <p:nvPicPr>
                      <p:cNvPr id="7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2636" y="996276"/>
                        <a:ext cx="27559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96"/>
          <p:cNvGraphicFramePr>
            <a:graphicFrameLocks/>
          </p:cNvGraphicFramePr>
          <p:nvPr/>
        </p:nvGraphicFramePr>
        <p:xfrm>
          <a:off x="576263" y="5491009"/>
          <a:ext cx="1308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744" name="Equation" r:id="rId9" imgW="1307880" imgH="431640" progId="Equation.DSMT4">
                  <p:embed/>
                </p:oleObj>
              </mc:Choice>
              <mc:Fallback>
                <p:oleObj name="Equation" r:id="rId9" imgW="1307880" imgH="431640" progId="Equation.DSMT4">
                  <p:embed/>
                  <p:pic>
                    <p:nvPicPr>
                      <p:cNvPr id="7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5491009"/>
                        <a:ext cx="1308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96"/>
          <p:cNvGraphicFramePr>
            <a:graphicFrameLocks/>
          </p:cNvGraphicFramePr>
          <p:nvPr/>
        </p:nvGraphicFramePr>
        <p:xfrm>
          <a:off x="6958013" y="2150108"/>
          <a:ext cx="1727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745" name="Equation" r:id="rId11" imgW="1726920" imgH="431640" progId="Equation.DSMT4">
                  <p:embed/>
                </p:oleObj>
              </mc:Choice>
              <mc:Fallback>
                <p:oleObj name="Equation" r:id="rId11" imgW="1726920" imgH="431640" progId="Equation.DSMT4">
                  <p:embed/>
                  <p:pic>
                    <p:nvPicPr>
                      <p:cNvPr id="7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8013" y="2150108"/>
                        <a:ext cx="1727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" name="Title 1"/>
          <p:cNvSpPr txBox="1">
            <a:spLocks/>
          </p:cNvSpPr>
          <p:nvPr/>
        </p:nvSpPr>
        <p:spPr>
          <a:xfrm>
            <a:off x="0" y="0"/>
            <a:ext cx="91440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Démarrage d'un moteur asynchrone 2.2 kW </a:t>
            </a:r>
            <a:r>
              <a:rPr lang="fr-CH" sz="2000"/>
              <a:t>(I</a:t>
            </a:r>
            <a:r>
              <a:rPr lang="fr-CH" sz="2000" baseline="-25000"/>
              <a:t>n</a:t>
            </a:r>
            <a:r>
              <a:rPr lang="fr-CH" sz="2000"/>
              <a:t>=5A)</a:t>
            </a:r>
            <a:endParaRPr lang="fr-CH" sz="2800"/>
          </a:p>
        </p:txBody>
      </p:sp>
      <p:sp>
        <p:nvSpPr>
          <p:cNvPr id="13" name="Line 29"/>
          <p:cNvSpPr>
            <a:spLocks noChangeShapeType="1"/>
          </p:cNvSpPr>
          <p:nvPr/>
        </p:nvSpPr>
        <p:spPr bwMode="auto">
          <a:xfrm>
            <a:off x="5077325" y="770605"/>
            <a:ext cx="616243" cy="40331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542679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5" grpId="0" animBg="1"/>
      <p:bldP spid="47" grpId="0" animBg="1"/>
      <p:bldP spid="51" grpId="0" animBg="1"/>
      <p:bldP spid="52" grpId="0" animBg="1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FCDD66F4-5515-4C4C-B630-3ECC678512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2912" b="5324"/>
          <a:stretch/>
        </p:blipFill>
        <p:spPr>
          <a:xfrm>
            <a:off x="4685288" y="4655861"/>
            <a:ext cx="4443156" cy="21389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63374C-6A40-4776-902D-E5FCDC89B3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4803" y="751742"/>
            <a:ext cx="2555312" cy="1705218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105143" y="0"/>
            <a:ext cx="8959726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Différentes techniques existent pour réduire le courant au démarrage (in rush current)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51</a:t>
            </a:fld>
            <a:endParaRPr lang="fr-CH"/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D137AADF-75E8-42C3-B465-D3A5784799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143" y="958020"/>
            <a:ext cx="6510813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Démarrage étoile-triangle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fr-CH"/>
              <a:t>Un moteur prévu pour fonctionner en triangle est cablé en étoile lors du démarrage.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fr-CH"/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Démarrage par autotransformateur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fr-CH"/>
              <a:t>Un transformateur abaisseur de tension</a:t>
            </a:r>
            <a:br>
              <a:rPr lang="fr-CH"/>
            </a:br>
            <a:r>
              <a:rPr lang="fr-CH"/>
              <a:t>est inséré entre le réseau et le moteur.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fr-CH"/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Démarrage par impédance additionnelle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fr-CH"/>
              <a:t>Une résistance ou une inductance est</a:t>
            </a:r>
            <a:br>
              <a:rPr lang="fr-CH"/>
            </a:br>
            <a:r>
              <a:rPr lang="fr-CH"/>
              <a:t>ajoutée en série avec le stator.</a:t>
            </a:r>
          </a:p>
          <a:p>
            <a:pPr lvl="1">
              <a:defRPr/>
            </a:pPr>
            <a:endParaRPr lang="fr-CH"/>
          </a:p>
          <a:p>
            <a:pPr lvl="1"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Soft starter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fr-CH"/>
              <a:t>Utilisation d’un convertisseur de</a:t>
            </a:r>
            <a:br>
              <a:rPr lang="fr-CH"/>
            </a:br>
            <a:r>
              <a:rPr lang="fr-CH"/>
              <a:t>puissance possédant des triacs.</a:t>
            </a:r>
            <a:br>
              <a:rPr lang="fr-CH"/>
            </a:br>
            <a:r>
              <a:rPr lang="fr-CH"/>
              <a:t>Contrôle du courant (limitation</a:t>
            </a:r>
            <a:br>
              <a:rPr lang="fr-CH"/>
            </a:br>
            <a:r>
              <a:rPr lang="fr-CH"/>
              <a:t>du courant).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/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E6518DB-CAFD-4C80-8477-4DE9F086BA0D}"/>
              </a:ext>
            </a:extLst>
          </p:cNvPr>
          <p:cNvGrpSpPr/>
          <p:nvPr/>
        </p:nvGrpSpPr>
        <p:grpSpPr>
          <a:xfrm>
            <a:off x="6302029" y="2311166"/>
            <a:ext cx="1873268" cy="1238311"/>
            <a:chOff x="2846276" y="3343997"/>
            <a:chExt cx="1814624" cy="119954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1D8019A-67E8-4D9E-828F-E6844082B8F8}"/>
                </a:ext>
              </a:extLst>
            </p:cNvPr>
            <p:cNvSpPr/>
            <p:nvPr/>
          </p:nvSpPr>
          <p:spPr>
            <a:xfrm rot="16200000">
              <a:off x="3050005" y="3969317"/>
              <a:ext cx="957060" cy="189021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12283D6-37A7-4C3A-9F8A-4CAAD12246FD}"/>
                </a:ext>
              </a:extLst>
            </p:cNvPr>
            <p:cNvCxnSpPr/>
            <p:nvPr/>
          </p:nvCxnSpPr>
          <p:spPr>
            <a:xfrm rot="5400000">
              <a:off x="3796822" y="3641309"/>
              <a:ext cx="0" cy="383378"/>
            </a:xfrm>
            <a:prstGeom prst="line">
              <a:avLst/>
            </a:prstGeom>
            <a:ln w="12700">
              <a:solidFill>
                <a:schemeClr val="tx1"/>
              </a:solidFill>
              <a:headEnd type="oval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420B7FC-92F1-44EE-A8C4-F7755E2E52B2}"/>
                </a:ext>
              </a:extLst>
            </p:cNvPr>
            <p:cNvCxnSpPr/>
            <p:nvPr/>
          </p:nvCxnSpPr>
          <p:spPr>
            <a:xfrm flipH="1">
              <a:off x="3054933" y="4542359"/>
              <a:ext cx="935691" cy="0"/>
            </a:xfrm>
            <a:prstGeom prst="line">
              <a:avLst/>
            </a:prstGeom>
            <a:ln w="12700">
              <a:solidFill>
                <a:schemeClr val="tx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BA76481-19F4-45FC-93A2-677CDC388C0F}"/>
                </a:ext>
              </a:extLst>
            </p:cNvPr>
            <p:cNvCxnSpPr/>
            <p:nvPr/>
          </p:nvCxnSpPr>
          <p:spPr>
            <a:xfrm rot="5400000">
              <a:off x="3246622" y="3393608"/>
              <a:ext cx="0" cy="383379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695A383-09D8-44CC-9C96-0C2DC660378B}"/>
                </a:ext>
              </a:extLst>
            </p:cNvPr>
            <p:cNvCxnSpPr/>
            <p:nvPr/>
          </p:nvCxnSpPr>
          <p:spPr>
            <a:xfrm rot="16200000" flipH="1">
              <a:off x="3804145" y="3771706"/>
              <a:ext cx="0" cy="122582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01EDC5A-06B3-4ADB-B30D-6DA80CF8B158}"/>
                </a:ext>
              </a:extLst>
            </p:cNvPr>
            <p:cNvCxnSpPr/>
            <p:nvPr/>
          </p:nvCxnSpPr>
          <p:spPr>
            <a:xfrm rot="16200000" flipV="1">
              <a:off x="3232001" y="3524008"/>
              <a:ext cx="0" cy="122582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1EF5B75-93A8-490B-A2AA-E772E6C3CE58}"/>
                </a:ext>
              </a:extLst>
            </p:cNvPr>
            <p:cNvCxnSpPr/>
            <p:nvPr/>
          </p:nvCxnSpPr>
          <p:spPr>
            <a:xfrm flipV="1">
              <a:off x="3989586" y="3873923"/>
              <a:ext cx="0" cy="627538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548A3A5-AC4A-4699-97CE-28C86483DEDB}"/>
                </a:ext>
              </a:extLst>
            </p:cNvPr>
            <p:cNvCxnSpPr/>
            <p:nvPr/>
          </p:nvCxnSpPr>
          <p:spPr>
            <a:xfrm flipV="1">
              <a:off x="3049358" y="3629492"/>
              <a:ext cx="0" cy="875548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7707C59-0680-4F29-8550-1EC7D98E9BF8}"/>
                </a:ext>
              </a:extLst>
            </p:cNvPr>
            <p:cNvCxnSpPr/>
            <p:nvPr/>
          </p:nvCxnSpPr>
          <p:spPr>
            <a:xfrm>
              <a:off x="4417353" y="3829050"/>
              <a:ext cx="0" cy="713497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D5E44517-BD15-4F27-9EB3-DCCA5EBC3F9A}"/>
                </a:ext>
              </a:extLst>
            </p:cNvPr>
            <p:cNvSpPr/>
            <p:nvPr/>
          </p:nvSpPr>
          <p:spPr>
            <a:xfrm>
              <a:off x="4251126" y="4017678"/>
              <a:ext cx="332454" cy="33245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1400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rPr>
                <a:t>M</a:t>
              </a:r>
              <a:endParaRPr lang="fr-CH" sz="100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C0D8887-8C8D-4701-81A0-7E40C1F1BCA4}"/>
                </a:ext>
              </a:extLst>
            </p:cNvPr>
            <p:cNvCxnSpPr/>
            <p:nvPr/>
          </p:nvCxnSpPr>
          <p:spPr>
            <a:xfrm rot="5400000">
              <a:off x="4204799" y="3616997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B6D8C622-5BA1-49E3-BDE9-A2F7B9D9716F}"/>
                </a:ext>
              </a:extLst>
            </p:cNvPr>
            <p:cNvCxnSpPr/>
            <p:nvPr/>
          </p:nvCxnSpPr>
          <p:spPr>
            <a:xfrm rot="5400000">
              <a:off x="4207180" y="4327542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89006DE-34AE-4613-9292-59BDC7B08204}"/>
                </a:ext>
              </a:extLst>
            </p:cNvPr>
            <p:cNvCxnSpPr/>
            <p:nvPr/>
          </p:nvCxnSpPr>
          <p:spPr>
            <a:xfrm rot="5400000">
              <a:off x="4166670" y="3763934"/>
              <a:ext cx="0" cy="138128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3" name="Object 32">
              <a:extLst>
                <a:ext uri="{FF2B5EF4-FFF2-40B4-BE49-F238E27FC236}">
                  <a16:creationId xmlns:a16="http://schemas.microsoft.com/office/drawing/2014/main" id="{DBB9F397-1818-4FAE-9AA1-9473B1C3B45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064000" y="3595688"/>
            <a:ext cx="596900" cy="241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842" name="Equation" r:id="rId6" imgW="596880" imgH="241200" progId="Equation.DSMT4">
                    <p:embed/>
                  </p:oleObj>
                </mc:Choice>
                <mc:Fallback>
                  <p:oleObj name="Equation" r:id="rId6" imgW="596880" imgH="241200" progId="Equation.DSMT4">
                    <p:embed/>
                    <p:pic>
                      <p:nvPicPr>
                        <p:cNvPr id="33" name="Object 32">
                          <a:extLst>
                            <a:ext uri="{FF2B5EF4-FFF2-40B4-BE49-F238E27FC236}">
                              <a16:creationId xmlns:a16="http://schemas.microsoft.com/office/drawing/2014/main" id="{DBB9F397-1818-4FAE-9AA1-9473B1C3B45E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064000" y="3595688"/>
                          <a:ext cx="596900" cy="2413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33">
              <a:extLst>
                <a:ext uri="{FF2B5EF4-FFF2-40B4-BE49-F238E27FC236}">
                  <a16:creationId xmlns:a16="http://schemas.microsoft.com/office/drawing/2014/main" id="{5F80007F-91EB-4DE5-BFAB-885E509A73A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734246" y="3590512"/>
            <a:ext cx="177800" cy="241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843" name="Equation" r:id="rId8" imgW="177480" imgH="241200" progId="Equation.DSMT4">
                    <p:embed/>
                  </p:oleObj>
                </mc:Choice>
                <mc:Fallback>
                  <p:oleObj name="Equation" r:id="rId8" imgW="177480" imgH="241200" progId="Equation.DSMT4">
                    <p:embed/>
                    <p:pic>
                      <p:nvPicPr>
                        <p:cNvPr id="34" name="Object 33">
                          <a:extLst>
                            <a:ext uri="{FF2B5EF4-FFF2-40B4-BE49-F238E27FC236}">
                              <a16:creationId xmlns:a16="http://schemas.microsoft.com/office/drawing/2014/main" id="{5F80007F-91EB-4DE5-BFAB-885E509A73A9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734246" y="3590512"/>
                          <a:ext cx="177800" cy="2413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34">
              <a:extLst>
                <a:ext uri="{FF2B5EF4-FFF2-40B4-BE49-F238E27FC236}">
                  <a16:creationId xmlns:a16="http://schemas.microsoft.com/office/drawing/2014/main" id="{0104FE07-0A20-420E-A604-D3030668DC5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172248" y="3343997"/>
            <a:ext cx="165100" cy="241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844" name="Equation" r:id="rId10" imgW="164880" imgH="241200" progId="Equation.DSMT4">
                    <p:embed/>
                  </p:oleObj>
                </mc:Choice>
                <mc:Fallback>
                  <p:oleObj name="Equation" r:id="rId10" imgW="164880" imgH="241200" progId="Equation.DSMT4">
                    <p:embed/>
                    <p:pic>
                      <p:nvPicPr>
                        <p:cNvPr id="35" name="Object 34">
                          <a:extLst>
                            <a:ext uri="{FF2B5EF4-FFF2-40B4-BE49-F238E27FC236}">
                              <a16:creationId xmlns:a16="http://schemas.microsoft.com/office/drawing/2014/main" id="{0104FE07-0A20-420E-A604-D3030668DC53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3172248" y="3343997"/>
                          <a:ext cx="165100" cy="2413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35">
              <a:extLst>
                <a:ext uri="{FF2B5EF4-FFF2-40B4-BE49-F238E27FC236}">
                  <a16:creationId xmlns:a16="http://schemas.microsoft.com/office/drawing/2014/main" id="{2C66B831-718C-4A09-A364-16294423D1C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846276" y="3955305"/>
            <a:ext cx="2032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845" name="Equation" r:id="rId12" imgW="203040" imgH="228600" progId="Equation.DSMT4">
                    <p:embed/>
                  </p:oleObj>
                </mc:Choice>
                <mc:Fallback>
                  <p:oleObj name="Equation" r:id="rId12" imgW="203040" imgH="228600" progId="Equation.DSMT4">
                    <p:embed/>
                    <p:pic>
                      <p:nvPicPr>
                        <p:cNvPr id="36" name="Object 35">
                          <a:extLst>
                            <a:ext uri="{FF2B5EF4-FFF2-40B4-BE49-F238E27FC236}">
                              <a16:creationId xmlns:a16="http://schemas.microsoft.com/office/drawing/2014/main" id="{2C66B831-718C-4A09-A364-16294423D1CE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2846276" y="3955305"/>
                          <a:ext cx="2032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Object 36">
              <a:extLst>
                <a:ext uri="{FF2B5EF4-FFF2-40B4-BE49-F238E27FC236}">
                  <a16:creationId xmlns:a16="http://schemas.microsoft.com/office/drawing/2014/main" id="{263E70A7-7879-40A1-9218-310DD81766E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789363" y="4087813"/>
            <a:ext cx="2159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846" name="Equation" r:id="rId14" imgW="215640" imgH="228600" progId="Equation.DSMT4">
                    <p:embed/>
                  </p:oleObj>
                </mc:Choice>
                <mc:Fallback>
                  <p:oleObj name="Equation" r:id="rId14" imgW="215640" imgH="228600" progId="Equation.DSMT4">
                    <p:embed/>
                    <p:pic>
                      <p:nvPicPr>
                        <p:cNvPr id="37" name="Object 36">
                          <a:extLst>
                            <a:ext uri="{FF2B5EF4-FFF2-40B4-BE49-F238E27FC236}">
                              <a16:creationId xmlns:a16="http://schemas.microsoft.com/office/drawing/2014/main" id="{263E70A7-7879-40A1-9218-310DD81766ED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789363" y="4087813"/>
                          <a:ext cx="2159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D4CC96C-689C-495E-A215-9B4D1636556D}"/>
              </a:ext>
            </a:extLst>
          </p:cNvPr>
          <p:cNvGrpSpPr/>
          <p:nvPr/>
        </p:nvGrpSpPr>
        <p:grpSpPr>
          <a:xfrm>
            <a:off x="6537533" y="3652908"/>
            <a:ext cx="1577767" cy="787644"/>
            <a:chOff x="5384800" y="1849673"/>
            <a:chExt cx="2700866" cy="1348312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6A5D86AC-91A5-4D67-81DD-08E7AA00B75C}"/>
                </a:ext>
              </a:extLst>
            </p:cNvPr>
            <p:cNvCxnSpPr/>
            <p:nvPr/>
          </p:nvCxnSpPr>
          <p:spPr>
            <a:xfrm>
              <a:off x="5384800" y="2977709"/>
              <a:ext cx="217029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oval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F3048B7-3AE3-40C1-B7E3-77C2B002EC0A}"/>
                </a:ext>
              </a:extLst>
            </p:cNvPr>
            <p:cNvCxnSpPr/>
            <p:nvPr/>
          </p:nvCxnSpPr>
          <p:spPr>
            <a:xfrm>
              <a:off x="5384800" y="2418900"/>
              <a:ext cx="217029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oval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0C417D08-60B7-4D5B-BE4F-32B96450406D}"/>
                </a:ext>
              </a:extLst>
            </p:cNvPr>
            <p:cNvCxnSpPr/>
            <p:nvPr/>
          </p:nvCxnSpPr>
          <p:spPr>
            <a:xfrm>
              <a:off x="5384800" y="2698305"/>
              <a:ext cx="1989667" cy="0"/>
            </a:xfrm>
            <a:prstGeom prst="line">
              <a:avLst/>
            </a:prstGeom>
            <a:ln w="12700">
              <a:solidFill>
                <a:schemeClr val="tx1"/>
              </a:solidFill>
              <a:headEnd type="oval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6EC31A01-5BEA-451F-BCB9-1EBF828E754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085559" y="2197878"/>
              <a:ext cx="1000107" cy="100010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rPr>
                <a:t>M</a:t>
              </a:r>
              <a:endParaRPr lang="fr-CH" sz="120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C037CC97-9264-4DBD-B719-D881DF004B1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17152" y="2329471"/>
              <a:ext cx="736921" cy="73692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1600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rPr>
                <a:t>M</a:t>
              </a:r>
            </a:p>
          </p:txBody>
        </p:sp>
        <p:sp>
          <p:nvSpPr>
            <p:cNvPr id="44" name="Rectangle 12">
              <a:extLst>
                <a:ext uri="{FF2B5EF4-FFF2-40B4-BE49-F238E27FC236}">
                  <a16:creationId xmlns:a16="http://schemas.microsoft.com/office/drawing/2014/main" id="{9A9C16A0-EA8A-43CB-B1DB-C7BDAA423C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95406" y="2322976"/>
              <a:ext cx="574274" cy="19072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Rectangle 12">
              <a:extLst>
                <a:ext uri="{FF2B5EF4-FFF2-40B4-BE49-F238E27FC236}">
                  <a16:creationId xmlns:a16="http://schemas.microsoft.com/office/drawing/2014/main" id="{5FF082E1-0C55-4D65-8A23-BDA22B2D83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95406" y="2602569"/>
              <a:ext cx="574274" cy="19072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Rectangle 12">
              <a:extLst>
                <a:ext uri="{FF2B5EF4-FFF2-40B4-BE49-F238E27FC236}">
                  <a16:creationId xmlns:a16="http://schemas.microsoft.com/office/drawing/2014/main" id="{BC1CCEC6-9AF6-4632-9449-458E02161F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05499" y="2882347"/>
              <a:ext cx="574274" cy="19072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7" name="Object 96">
              <a:extLst>
                <a:ext uri="{FF2B5EF4-FFF2-40B4-BE49-F238E27FC236}">
                  <a16:creationId xmlns:a16="http://schemas.microsoft.com/office/drawing/2014/main" id="{65348418-B0B0-4FE7-9BBE-9FE8501459F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6034893" y="1849673"/>
            <a:ext cx="4953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847" name="Equation" r:id="rId16" imgW="495000" imgH="380880" progId="Equation.DSMT4">
                    <p:embed/>
                  </p:oleObj>
                </mc:Choice>
                <mc:Fallback>
                  <p:oleObj name="Equation" r:id="rId16" imgW="495000" imgH="380880" progId="Equation.DSMT4">
                    <p:embed/>
                    <p:pic>
                      <p:nvPicPr>
                        <p:cNvPr id="47" name="Object 96">
                          <a:extLst>
                            <a:ext uri="{FF2B5EF4-FFF2-40B4-BE49-F238E27FC236}">
                              <a16:creationId xmlns:a16="http://schemas.microsoft.com/office/drawing/2014/main" id="{65348418-B0B0-4FE7-9BBE-9FE8501459F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34893" y="1849673"/>
                          <a:ext cx="495300" cy="381000"/>
                        </a:xfrm>
                        <a:prstGeom prst="rect">
                          <a:avLst/>
                        </a:prstGeom>
                        <a:noFill/>
                        <a:ln w="25400"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412295311"/>
      </p:ext>
    </p:extLst>
  </p:cSld>
  <p:clrMapOvr>
    <a:masterClrMapping/>
  </p:clrMapOvr>
  <p:transition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/>
              <a:t>Schéma équivalent</a:t>
            </a:r>
          </a:p>
          <a:p>
            <a:r>
              <a:rPr lang="fr-CH" sz="2400"/>
              <a:t>Caractéristique de couple</a:t>
            </a:r>
          </a:p>
          <a:p>
            <a:r>
              <a:rPr lang="fr-CH" sz="2400"/>
              <a:t>Impédance équivalente</a:t>
            </a:r>
          </a:p>
          <a:p>
            <a:r>
              <a:rPr lang="fr-CH" sz="2400"/>
              <a:t>Démarrage des moteurs à cage</a:t>
            </a:r>
          </a:p>
          <a:p>
            <a:r>
              <a:rPr lang="fr-CH" sz="2400">
                <a:solidFill>
                  <a:srgbClr val="FF0000"/>
                </a:solidFill>
              </a:rPr>
              <a:t>Alimentation à tension et fréquence variables</a:t>
            </a:r>
          </a:p>
          <a:p>
            <a:r>
              <a:rPr lang="fr-CH" sz="2400"/>
              <a:t>Modes de fonctionnement et bilan de puissance</a:t>
            </a:r>
          </a:p>
          <a:p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4218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et fréquence variables</a:t>
            </a:r>
          </a:p>
        </p:txBody>
      </p:sp>
      <p:graphicFrame>
        <p:nvGraphicFramePr>
          <p:cNvPr id="169" name="Chart 168"/>
          <p:cNvGraphicFramePr>
            <a:graphicFrameLocks/>
          </p:cNvGraphicFramePr>
          <p:nvPr/>
        </p:nvGraphicFramePr>
        <p:xfrm>
          <a:off x="92926" y="1488150"/>
          <a:ext cx="4443681" cy="2962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0" name="TextBox 169"/>
          <p:cNvSpPr txBox="1"/>
          <p:nvPr/>
        </p:nvSpPr>
        <p:spPr>
          <a:xfrm>
            <a:off x="418894" y="1207489"/>
            <a:ext cx="3791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Alimentation à tension variable</a:t>
            </a:r>
          </a:p>
        </p:txBody>
      </p:sp>
      <p:graphicFrame>
        <p:nvGraphicFramePr>
          <p:cNvPr id="172" name="Chart 171"/>
          <p:cNvGraphicFramePr>
            <a:graphicFrameLocks/>
          </p:cNvGraphicFramePr>
          <p:nvPr/>
        </p:nvGraphicFramePr>
        <p:xfrm>
          <a:off x="4536606" y="1576821"/>
          <a:ext cx="432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2" name="TextBox 191"/>
          <p:cNvSpPr txBox="1"/>
          <p:nvPr/>
        </p:nvSpPr>
        <p:spPr>
          <a:xfrm>
            <a:off x="4862575" y="1207489"/>
            <a:ext cx="3475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Alimentation à U/f constant</a:t>
            </a:r>
          </a:p>
        </p:txBody>
      </p:sp>
      <p:cxnSp>
        <p:nvCxnSpPr>
          <p:cNvPr id="193" name="Straight Arrow Connector 192"/>
          <p:cNvCxnSpPr/>
          <p:nvPr/>
        </p:nvCxnSpPr>
        <p:spPr>
          <a:xfrm flipV="1">
            <a:off x="4107812" y="1820898"/>
            <a:ext cx="0" cy="1912979"/>
          </a:xfrm>
          <a:prstGeom prst="straightConnector1">
            <a:avLst/>
          </a:prstGeom>
          <a:ln w="9525">
            <a:solidFill>
              <a:schemeClr val="tx1"/>
            </a:solidFill>
            <a:headEnd w="sm" len="sm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4" name="Object 96"/>
          <p:cNvGraphicFramePr>
            <a:graphicFrameLocks noChangeAspect="1"/>
          </p:cNvGraphicFramePr>
          <p:nvPr/>
        </p:nvGraphicFramePr>
        <p:xfrm>
          <a:off x="4089988" y="2460887"/>
          <a:ext cx="24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632" name="Equation" r:id="rId5" imgW="241200" imgH="380880" progId="Equation.DSMT4">
                  <p:embed/>
                </p:oleObj>
              </mc:Choice>
              <mc:Fallback>
                <p:oleObj name="Equation" r:id="rId5" imgW="241200" imgH="380880" progId="Equation.DSMT4">
                  <p:embed/>
                  <p:pic>
                    <p:nvPicPr>
                      <p:cNvPr id="19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988" y="2460887"/>
                        <a:ext cx="2413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" name="TextBox 194"/>
          <p:cNvSpPr txBox="1"/>
          <p:nvPr/>
        </p:nvSpPr>
        <p:spPr>
          <a:xfrm>
            <a:off x="2805370" y="1758748"/>
            <a:ext cx="7265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1 [p.u]</a:t>
            </a:r>
          </a:p>
        </p:txBody>
      </p:sp>
      <p:sp>
        <p:nvSpPr>
          <p:cNvPr id="196" name="TextBox 195"/>
          <p:cNvSpPr txBox="1"/>
          <p:nvPr/>
        </p:nvSpPr>
        <p:spPr>
          <a:xfrm>
            <a:off x="2895161" y="2353754"/>
            <a:ext cx="9105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0.8 [p.u]</a:t>
            </a:r>
          </a:p>
        </p:txBody>
      </p:sp>
      <p:sp>
        <p:nvSpPr>
          <p:cNvPr id="197" name="TextBox 196"/>
          <p:cNvSpPr txBox="1"/>
          <p:nvPr/>
        </p:nvSpPr>
        <p:spPr>
          <a:xfrm>
            <a:off x="2893971" y="2911414"/>
            <a:ext cx="9105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0.6 [p.u]</a:t>
            </a:r>
          </a:p>
        </p:txBody>
      </p:sp>
      <p:sp>
        <p:nvSpPr>
          <p:cNvPr id="198" name="TextBox 197"/>
          <p:cNvSpPr txBox="1"/>
          <p:nvPr/>
        </p:nvSpPr>
        <p:spPr>
          <a:xfrm>
            <a:off x="2893971" y="3330574"/>
            <a:ext cx="9105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0.4 [p.u]</a:t>
            </a:r>
          </a:p>
        </p:txBody>
      </p:sp>
      <p:sp>
        <p:nvSpPr>
          <p:cNvPr id="199" name="TextBox 198"/>
          <p:cNvSpPr txBox="1"/>
          <p:nvPr/>
        </p:nvSpPr>
        <p:spPr>
          <a:xfrm>
            <a:off x="2893971" y="3595378"/>
            <a:ext cx="9105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0.2 [p.u]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7824937" y="1601556"/>
            <a:ext cx="7265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1 [p.u]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7053727" y="1601556"/>
            <a:ext cx="9391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0.8 [p.u]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6247290" y="1601556"/>
            <a:ext cx="9391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0.6 [p.u]</a:t>
            </a:r>
          </a:p>
        </p:txBody>
      </p:sp>
      <p:sp>
        <p:nvSpPr>
          <p:cNvPr id="204" name="TextBox 203"/>
          <p:cNvSpPr txBox="1"/>
          <p:nvPr/>
        </p:nvSpPr>
        <p:spPr>
          <a:xfrm>
            <a:off x="5506162" y="1601556"/>
            <a:ext cx="9391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0.4 [p.u]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4805246" y="1601556"/>
            <a:ext cx="9391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050"/>
              <a:t>0.2 [p.u]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53</a:t>
            </a:fld>
            <a:endParaRPr lang="fr-CH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B9006AA-C7C2-4031-A7CC-FA4B01776D22}"/>
              </a:ext>
            </a:extLst>
          </p:cNvPr>
          <p:cNvGrpSpPr/>
          <p:nvPr/>
        </p:nvGrpSpPr>
        <p:grpSpPr>
          <a:xfrm>
            <a:off x="483256" y="4818707"/>
            <a:ext cx="3335178" cy="1081088"/>
            <a:chOff x="483256" y="4818707"/>
            <a:chExt cx="3335178" cy="1081088"/>
          </a:xfrm>
        </p:grpSpPr>
        <p:sp>
          <p:nvSpPr>
            <p:cNvPr id="21" name="Donut 124">
              <a:extLst>
                <a:ext uri="{FF2B5EF4-FFF2-40B4-BE49-F238E27FC236}">
                  <a16:creationId xmlns:a16="http://schemas.microsoft.com/office/drawing/2014/main" id="{EF4D02F5-DA01-4931-A9A8-B67190732A4D}"/>
                </a:ext>
              </a:extLst>
            </p:cNvPr>
            <p:cNvSpPr/>
            <p:nvPr/>
          </p:nvSpPr>
          <p:spPr>
            <a:xfrm>
              <a:off x="2737346" y="4818707"/>
              <a:ext cx="1081088" cy="1081088"/>
            </a:xfrm>
            <a:prstGeom prst="donut">
              <a:avLst>
                <a:gd name="adj" fmla="val 12037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000">
                <a:solidFill>
                  <a:schemeClr val="tx1"/>
                </a:solidFill>
              </a:endParaRPr>
            </a:p>
          </p:txBody>
        </p:sp>
        <p:sp>
          <p:nvSpPr>
            <p:cNvPr id="22" name="Line 54">
              <a:extLst>
                <a:ext uri="{FF2B5EF4-FFF2-40B4-BE49-F238E27FC236}">
                  <a16:creationId xmlns:a16="http://schemas.microsoft.com/office/drawing/2014/main" id="{3941EFD2-3899-4299-A0B0-0B0D12BDD396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2377128" y="4761544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Line 94">
              <a:extLst>
                <a:ext uri="{FF2B5EF4-FFF2-40B4-BE49-F238E27FC236}">
                  <a16:creationId xmlns:a16="http://schemas.microsoft.com/office/drawing/2014/main" id="{C9EE5C67-4EF0-4767-A983-869E8C1B7E7F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2407289" y="5026655"/>
              <a:ext cx="0" cy="6823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4" name="Line 96">
              <a:extLst>
                <a:ext uri="{FF2B5EF4-FFF2-40B4-BE49-F238E27FC236}">
                  <a16:creationId xmlns:a16="http://schemas.microsoft.com/office/drawing/2014/main" id="{35E48F2A-4B7A-4EE7-BAE2-545C0E85272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2385859" y="5184613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7D40CE8-F02C-4C88-A876-78CB9A0E0E04}"/>
                </a:ext>
              </a:extLst>
            </p:cNvPr>
            <p:cNvSpPr txBox="1"/>
            <p:nvPr/>
          </p:nvSpPr>
          <p:spPr>
            <a:xfrm>
              <a:off x="2941698" y="5167730"/>
              <a:ext cx="6916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/>
                <a:t>MAS</a:t>
              </a:r>
            </a:p>
          </p:txBody>
        </p:sp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AFC1C7CC-CC24-4A81-85FF-C3ABC5DCE316}"/>
                </a:ext>
              </a:extLst>
            </p:cNvPr>
            <p:cNvSpPr/>
            <p:nvPr/>
          </p:nvSpPr>
          <p:spPr>
            <a:xfrm>
              <a:off x="1362936" y="5022872"/>
              <a:ext cx="690483" cy="69048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C10849E8-6F55-4864-A87D-7DAF3404EDD3}"/>
                </a:ext>
              </a:extLst>
            </p:cNvPr>
            <p:cNvSpPr/>
            <p:nvPr/>
          </p:nvSpPr>
          <p:spPr>
            <a:xfrm>
              <a:off x="990053" y="5022583"/>
              <a:ext cx="690483" cy="690483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" name="Line 54">
              <a:extLst>
                <a:ext uri="{FF2B5EF4-FFF2-40B4-BE49-F238E27FC236}">
                  <a16:creationId xmlns:a16="http://schemas.microsoft.com/office/drawing/2014/main" id="{EBFADE9A-0DEA-4DBB-ACFC-F788A08138FF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76326" y="4860935"/>
              <a:ext cx="0" cy="58613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" name="Line 94">
              <a:extLst>
                <a:ext uri="{FF2B5EF4-FFF2-40B4-BE49-F238E27FC236}">
                  <a16:creationId xmlns:a16="http://schemas.microsoft.com/office/drawing/2014/main" id="{AD103F71-A47D-4F19-8219-0ACDFB58646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36655" y="5110154"/>
              <a:ext cx="0" cy="5067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" name="Line 96">
              <a:extLst>
                <a:ext uri="{FF2B5EF4-FFF2-40B4-BE49-F238E27FC236}">
                  <a16:creationId xmlns:a16="http://schemas.microsoft.com/office/drawing/2014/main" id="{86924C2B-C337-4873-8B25-06CD97206E2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85055" y="5284003"/>
              <a:ext cx="0" cy="6035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00831DC1-6483-438B-82F3-7C71C5016EC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0303" y="4886921"/>
              <a:ext cx="786445" cy="961805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90B5E26-570A-4FB2-8A8A-AC068B2961DF}"/>
              </a:ext>
            </a:extLst>
          </p:cNvPr>
          <p:cNvGrpSpPr/>
          <p:nvPr/>
        </p:nvGrpSpPr>
        <p:grpSpPr>
          <a:xfrm>
            <a:off x="4805246" y="4393092"/>
            <a:ext cx="3786769" cy="1599848"/>
            <a:chOff x="4805246" y="4393092"/>
            <a:chExt cx="3786769" cy="1599848"/>
          </a:xfrm>
        </p:grpSpPr>
        <p:sp>
          <p:nvSpPr>
            <p:cNvPr id="26" name="Donut 124">
              <a:extLst>
                <a:ext uri="{FF2B5EF4-FFF2-40B4-BE49-F238E27FC236}">
                  <a16:creationId xmlns:a16="http://schemas.microsoft.com/office/drawing/2014/main" id="{1589063E-45E1-4CFA-A4D2-1EF916BD6A25}"/>
                </a:ext>
              </a:extLst>
            </p:cNvPr>
            <p:cNvSpPr/>
            <p:nvPr/>
          </p:nvSpPr>
          <p:spPr>
            <a:xfrm>
              <a:off x="7510927" y="4827282"/>
              <a:ext cx="1081088" cy="1081088"/>
            </a:xfrm>
            <a:prstGeom prst="donut">
              <a:avLst>
                <a:gd name="adj" fmla="val 12037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000">
                <a:solidFill>
                  <a:schemeClr val="tx1"/>
                </a:solidFill>
              </a:endParaRPr>
            </a:p>
          </p:txBody>
        </p:sp>
        <p:sp>
          <p:nvSpPr>
            <p:cNvPr id="27" name="Line 54">
              <a:extLst>
                <a:ext uri="{FF2B5EF4-FFF2-40B4-BE49-F238E27FC236}">
                  <a16:creationId xmlns:a16="http://schemas.microsoft.com/office/drawing/2014/main" id="{C3DC865A-3938-42C7-B875-58A4F0A9D0C3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150709" y="4770119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Line 94">
              <a:extLst>
                <a:ext uri="{FF2B5EF4-FFF2-40B4-BE49-F238E27FC236}">
                  <a16:creationId xmlns:a16="http://schemas.microsoft.com/office/drawing/2014/main" id="{5DC3374A-91A7-4F61-858B-9976EB2DFA5C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138010" y="4992370"/>
              <a:ext cx="0" cy="7680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9" name="Line 96">
              <a:extLst>
                <a:ext uri="{FF2B5EF4-FFF2-40B4-BE49-F238E27FC236}">
                  <a16:creationId xmlns:a16="http://schemas.microsoft.com/office/drawing/2014/main" id="{85C21186-C107-4B35-9F76-46578F07F20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159440" y="5193188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6EACFF2-3BB2-4BA6-8B0E-881BBCF8F6AE}"/>
                </a:ext>
              </a:extLst>
            </p:cNvPr>
            <p:cNvSpPr txBox="1"/>
            <p:nvPr/>
          </p:nvSpPr>
          <p:spPr>
            <a:xfrm>
              <a:off x="7715279" y="5176305"/>
              <a:ext cx="6916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/>
                <a:t>MAS</a:t>
              </a:r>
            </a:p>
          </p:txBody>
        </p: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EF467055-6165-4C7E-A2DC-1BB79F88C56A}"/>
                </a:ext>
              </a:extLst>
            </p:cNvPr>
            <p:cNvCxnSpPr>
              <a:cxnSpLocks/>
            </p:cNvCxnSpPr>
            <p:nvPr/>
          </p:nvCxnSpPr>
          <p:spPr>
            <a:xfrm>
              <a:off x="4805246" y="5359251"/>
              <a:ext cx="51013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04E4C8C-D8FC-4829-87D5-3FF942C6E425}"/>
                </a:ext>
              </a:extLst>
            </p:cNvPr>
            <p:cNvSpPr txBox="1"/>
            <p:nvPr/>
          </p:nvSpPr>
          <p:spPr>
            <a:xfrm>
              <a:off x="5520894" y="4393092"/>
              <a:ext cx="1233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H"/>
                <a:t>VSI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CF158AF-92C8-410E-9F47-50807582A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315379" y="4759860"/>
              <a:ext cx="1644107" cy="1233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A6EF5561-E570-46FC-BFCF-025ED53362F4}"/>
              </a:ext>
            </a:extLst>
          </p:cNvPr>
          <p:cNvSpPr txBox="1"/>
          <p:nvPr/>
        </p:nvSpPr>
        <p:spPr>
          <a:xfrm>
            <a:off x="287394" y="6010932"/>
            <a:ext cx="36889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1400"/>
              <a:t>Permet de faire varier Us en amplitude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DB71E11-4C83-46D0-B9DB-B55EB4F7BD4B}"/>
              </a:ext>
            </a:extLst>
          </p:cNvPr>
          <p:cNvSpPr txBox="1"/>
          <p:nvPr/>
        </p:nvSpPr>
        <p:spPr>
          <a:xfrm>
            <a:off x="4824000" y="6107793"/>
            <a:ext cx="43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400"/>
              <a:t>Permet de génèrer un système triphasé (Us) variable en amplitude et en fréquence</a:t>
            </a:r>
          </a:p>
        </p:txBody>
      </p:sp>
    </p:spTree>
    <p:extLst>
      <p:ext uri="{BB962C8B-B14F-4D97-AF65-F5344CB8AC3E}">
        <p14:creationId xmlns:p14="http://schemas.microsoft.com/office/powerpoint/2010/main" val="12573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2" grpId="0">
        <p:bldAsOne/>
      </p:bldGraphic>
      <p:bldP spid="192" grpId="0"/>
      <p:bldP spid="200" grpId="0"/>
      <p:bldP spid="202" grpId="0"/>
      <p:bldP spid="203" grpId="0"/>
      <p:bldP spid="204" grpId="0"/>
      <p:bldP spid="205" grpId="0"/>
      <p:bldP spid="4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et fréquence variables</a:t>
            </a:r>
          </a:p>
        </p:txBody>
      </p:sp>
      <p:graphicFrame>
        <p:nvGraphicFramePr>
          <p:cNvPr id="172" name="Chart 171"/>
          <p:cNvGraphicFramePr>
            <a:graphicFrameLocks/>
          </p:cNvGraphicFramePr>
          <p:nvPr/>
        </p:nvGraphicFramePr>
        <p:xfrm>
          <a:off x="935369" y="1201538"/>
          <a:ext cx="7198177" cy="4798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2" name="TextBox 191"/>
          <p:cNvSpPr txBox="1"/>
          <p:nvPr/>
        </p:nvSpPr>
        <p:spPr>
          <a:xfrm>
            <a:off x="628648" y="746162"/>
            <a:ext cx="3475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Alimentation à U/f constant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6314001" y="1278526"/>
            <a:ext cx="9304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1 [p.u]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5014506" y="1278526"/>
            <a:ext cx="1202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0.8 [p.u]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3811794" y="1278526"/>
            <a:ext cx="1202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0.6 [p.u]</a:t>
            </a:r>
          </a:p>
        </p:txBody>
      </p:sp>
      <p:sp>
        <p:nvSpPr>
          <p:cNvPr id="204" name="TextBox 203"/>
          <p:cNvSpPr txBox="1"/>
          <p:nvPr/>
        </p:nvSpPr>
        <p:spPr>
          <a:xfrm>
            <a:off x="2588305" y="1278526"/>
            <a:ext cx="1202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0.4 [p.u]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1364816" y="1281516"/>
            <a:ext cx="1202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/>
              <a:t>0.2 [p.u]</a:t>
            </a:r>
          </a:p>
        </p:txBody>
      </p:sp>
      <p:graphicFrame>
        <p:nvGraphicFramePr>
          <p:cNvPr id="206" name="Object 96"/>
          <p:cNvGraphicFramePr>
            <a:graphicFrameLocks/>
          </p:cNvGraphicFramePr>
          <p:nvPr/>
        </p:nvGraphicFramePr>
        <p:xfrm>
          <a:off x="2602556" y="5931743"/>
          <a:ext cx="838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889" name="Equation" r:id="rId4" imgW="838080" imgH="799920" progId="Equation.DSMT4">
                  <p:embed/>
                </p:oleObj>
              </mc:Choice>
              <mc:Fallback>
                <p:oleObj name="Equation" r:id="rId4" imgW="838080" imgH="799920" progId="Equation.DSMT4">
                  <p:embed/>
                  <p:pic>
                    <p:nvPicPr>
                      <p:cNvPr id="20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2556" y="5931743"/>
                        <a:ext cx="838200" cy="800100"/>
                      </a:xfrm>
                      <a:prstGeom prst="rect">
                        <a:avLst/>
                      </a:prstGeom>
                      <a:noFill/>
                      <a:ln w="2540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7" name="Object 96"/>
          <p:cNvGraphicFramePr>
            <a:graphicFrameLocks/>
          </p:cNvGraphicFramePr>
          <p:nvPr/>
        </p:nvGraphicFramePr>
        <p:xfrm>
          <a:off x="4330486" y="5931743"/>
          <a:ext cx="1168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890" name="Equation" r:id="rId6" imgW="1168200" imgH="799920" progId="Equation.DSMT4">
                  <p:embed/>
                </p:oleObj>
              </mc:Choice>
              <mc:Fallback>
                <p:oleObj name="Equation" r:id="rId6" imgW="1168200" imgH="799920" progId="Equation.DSMT4">
                  <p:embed/>
                  <p:pic>
                    <p:nvPicPr>
                      <p:cNvPr id="20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486" y="5931743"/>
                        <a:ext cx="1168400" cy="800100"/>
                      </a:xfrm>
                      <a:prstGeom prst="rect">
                        <a:avLst/>
                      </a:prstGeom>
                      <a:noFill/>
                      <a:ln w="2540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2" name="Object 96"/>
          <p:cNvGraphicFramePr>
            <a:graphicFrameLocks/>
          </p:cNvGraphicFramePr>
          <p:nvPr/>
        </p:nvGraphicFramePr>
        <p:xfrm>
          <a:off x="3498271" y="6144549"/>
          <a:ext cx="774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891" name="Equation" r:id="rId8" imgW="774360" imgH="279360" progId="Equation.DSMT4">
                  <p:embed/>
                </p:oleObj>
              </mc:Choice>
              <mc:Fallback>
                <p:oleObj name="Equation" r:id="rId8" imgW="774360" imgH="279360" progId="Equation.DSMT4">
                  <p:embed/>
                  <p:pic>
                    <p:nvPicPr>
                      <p:cNvPr id="28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8271" y="6144549"/>
                        <a:ext cx="774700" cy="279400"/>
                      </a:xfrm>
                      <a:prstGeom prst="rect">
                        <a:avLst/>
                      </a:prstGeom>
                      <a:noFill/>
                      <a:ln w="2540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3" name="TextBox 282"/>
          <p:cNvSpPr txBox="1"/>
          <p:nvPr/>
        </p:nvSpPr>
        <p:spPr>
          <a:xfrm>
            <a:off x="1243979" y="6103161"/>
            <a:ext cx="1358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Exemple :</a:t>
            </a:r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7155180" y="1846290"/>
            <a:ext cx="399660" cy="359282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5897568" y="1846290"/>
            <a:ext cx="399660" cy="359282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6" name="Line 17"/>
          <p:cNvSpPr>
            <a:spLocks noChangeShapeType="1"/>
          </p:cNvSpPr>
          <p:nvPr/>
        </p:nvSpPr>
        <p:spPr bwMode="auto">
          <a:xfrm>
            <a:off x="4648968" y="1761306"/>
            <a:ext cx="402078" cy="367780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" name="Line 17"/>
          <p:cNvSpPr>
            <a:spLocks noChangeShapeType="1"/>
          </p:cNvSpPr>
          <p:nvPr/>
        </p:nvSpPr>
        <p:spPr bwMode="auto">
          <a:xfrm>
            <a:off x="3440755" y="1761306"/>
            <a:ext cx="338831" cy="367780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" name="Line 17"/>
          <p:cNvSpPr>
            <a:spLocks noChangeShapeType="1"/>
          </p:cNvSpPr>
          <p:nvPr/>
        </p:nvSpPr>
        <p:spPr bwMode="auto">
          <a:xfrm>
            <a:off x="2228849" y="1846290"/>
            <a:ext cx="293125" cy="359282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54</a:t>
            </a:fld>
            <a:endParaRPr lang="fr-CH"/>
          </a:p>
        </p:txBody>
      </p:sp>
      <p:graphicFrame>
        <p:nvGraphicFramePr>
          <p:cNvPr id="20" name="Object 96">
            <a:extLst>
              <a:ext uri="{FF2B5EF4-FFF2-40B4-BE49-F238E27FC236}">
                <a16:creationId xmlns:a16="http://schemas.microsoft.com/office/drawing/2014/main" id="{3D28638C-E20A-4AD7-9CCC-04EC1F955A5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623050" y="5832475"/>
          <a:ext cx="177800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892" name="Equation" r:id="rId10" imgW="1777680" imgH="850680" progId="Equation.DSMT4">
                  <p:embed/>
                </p:oleObj>
              </mc:Choice>
              <mc:Fallback>
                <p:oleObj name="Equation" r:id="rId10" imgW="1777680" imgH="850680" progId="Equation.DSMT4">
                  <p:embed/>
                  <p:pic>
                    <p:nvPicPr>
                      <p:cNvPr id="3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3050" y="5832475"/>
                        <a:ext cx="1778000" cy="8509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971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" grpId="0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et fréquence variables</a:t>
            </a:r>
          </a:p>
        </p:txBody>
      </p:sp>
      <p:graphicFrame>
        <p:nvGraphicFramePr>
          <p:cNvPr id="172" name="Chart 171"/>
          <p:cNvGraphicFramePr>
            <a:graphicFrameLocks/>
          </p:cNvGraphicFramePr>
          <p:nvPr/>
        </p:nvGraphicFramePr>
        <p:xfrm>
          <a:off x="935369" y="1201538"/>
          <a:ext cx="7198177" cy="4798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2" name="TextBox 191"/>
          <p:cNvSpPr txBox="1"/>
          <p:nvPr/>
        </p:nvSpPr>
        <p:spPr>
          <a:xfrm>
            <a:off x="628648" y="746162"/>
            <a:ext cx="3475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Alimentation à U/f constant</a:t>
            </a:r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7155180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5897568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6" name="Line 17"/>
          <p:cNvSpPr>
            <a:spLocks noChangeShapeType="1"/>
          </p:cNvSpPr>
          <p:nvPr/>
        </p:nvSpPr>
        <p:spPr bwMode="auto">
          <a:xfrm>
            <a:off x="4648968" y="1766279"/>
            <a:ext cx="402078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" name="Line 17"/>
          <p:cNvSpPr>
            <a:spLocks noChangeShapeType="1"/>
          </p:cNvSpPr>
          <p:nvPr/>
        </p:nvSpPr>
        <p:spPr bwMode="auto">
          <a:xfrm>
            <a:off x="3440755" y="1766279"/>
            <a:ext cx="338831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" name="Line 17"/>
          <p:cNvSpPr>
            <a:spLocks noChangeShapeType="1"/>
          </p:cNvSpPr>
          <p:nvPr/>
        </p:nvSpPr>
        <p:spPr bwMode="auto">
          <a:xfrm>
            <a:off x="2228849" y="1766279"/>
            <a:ext cx="293125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6812669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0" name="Line 17"/>
          <p:cNvSpPr>
            <a:spLocks noChangeShapeType="1"/>
          </p:cNvSpPr>
          <p:nvPr/>
        </p:nvSpPr>
        <p:spPr bwMode="auto">
          <a:xfrm>
            <a:off x="5589347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1" name="Line 17"/>
          <p:cNvSpPr>
            <a:spLocks noChangeShapeType="1"/>
          </p:cNvSpPr>
          <p:nvPr/>
        </p:nvSpPr>
        <p:spPr bwMode="auto">
          <a:xfrm>
            <a:off x="4329317" y="1766279"/>
            <a:ext cx="402078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2" name="Line 17"/>
          <p:cNvSpPr>
            <a:spLocks noChangeShapeType="1"/>
          </p:cNvSpPr>
          <p:nvPr/>
        </p:nvSpPr>
        <p:spPr bwMode="auto">
          <a:xfrm>
            <a:off x="3143964" y="1766279"/>
            <a:ext cx="338831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32058" y="1766279"/>
            <a:ext cx="293125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4" name="Line 17"/>
          <p:cNvSpPr>
            <a:spLocks noChangeShapeType="1"/>
          </p:cNvSpPr>
          <p:nvPr/>
        </p:nvSpPr>
        <p:spPr bwMode="auto">
          <a:xfrm>
            <a:off x="6487539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" name="Line 17"/>
          <p:cNvSpPr>
            <a:spLocks noChangeShapeType="1"/>
          </p:cNvSpPr>
          <p:nvPr/>
        </p:nvSpPr>
        <p:spPr bwMode="auto">
          <a:xfrm>
            <a:off x="5275647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17"/>
          <p:cNvSpPr>
            <a:spLocks noChangeShapeType="1"/>
          </p:cNvSpPr>
          <p:nvPr/>
        </p:nvSpPr>
        <p:spPr bwMode="auto">
          <a:xfrm>
            <a:off x="4027047" y="1766279"/>
            <a:ext cx="402078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17"/>
          <p:cNvSpPr>
            <a:spLocks noChangeShapeType="1"/>
          </p:cNvSpPr>
          <p:nvPr/>
        </p:nvSpPr>
        <p:spPr bwMode="auto">
          <a:xfrm>
            <a:off x="2818834" y="1766279"/>
            <a:ext cx="338831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17"/>
          <p:cNvSpPr>
            <a:spLocks noChangeShapeType="1"/>
          </p:cNvSpPr>
          <p:nvPr/>
        </p:nvSpPr>
        <p:spPr bwMode="auto">
          <a:xfrm>
            <a:off x="1606928" y="1766279"/>
            <a:ext cx="293125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17"/>
          <p:cNvSpPr>
            <a:spLocks noChangeShapeType="1"/>
          </p:cNvSpPr>
          <p:nvPr/>
        </p:nvSpPr>
        <p:spPr bwMode="auto">
          <a:xfrm>
            <a:off x="6190748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17"/>
          <p:cNvSpPr>
            <a:spLocks noChangeShapeType="1"/>
          </p:cNvSpPr>
          <p:nvPr/>
        </p:nvSpPr>
        <p:spPr bwMode="auto">
          <a:xfrm>
            <a:off x="4955996" y="1766279"/>
            <a:ext cx="399660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17"/>
          <p:cNvSpPr>
            <a:spLocks noChangeShapeType="1"/>
          </p:cNvSpPr>
          <p:nvPr/>
        </p:nvSpPr>
        <p:spPr bwMode="auto">
          <a:xfrm>
            <a:off x="3730256" y="1766279"/>
            <a:ext cx="402078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17"/>
          <p:cNvSpPr>
            <a:spLocks noChangeShapeType="1"/>
          </p:cNvSpPr>
          <p:nvPr/>
        </p:nvSpPr>
        <p:spPr bwMode="auto">
          <a:xfrm>
            <a:off x="2522043" y="1766279"/>
            <a:ext cx="338831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17"/>
          <p:cNvSpPr>
            <a:spLocks noChangeShapeType="1"/>
          </p:cNvSpPr>
          <p:nvPr/>
        </p:nvSpPr>
        <p:spPr bwMode="auto">
          <a:xfrm>
            <a:off x="1275847" y="1766279"/>
            <a:ext cx="293125" cy="36792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9359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https://www.frankenspalter.ch/fr/media/catalog/product/cache/2/image/684x/602f0fa2c1f0d1ba5e241f914e856ff9/0/1/018222_Bosch_WAK28280CH_Waschvollautomat_01/www.frankenspalter.ch-018222-3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0" t="6409" r="17335" b="6152"/>
          <a:stretch/>
        </p:blipFill>
        <p:spPr bwMode="auto">
          <a:xfrm>
            <a:off x="2496073" y="1051862"/>
            <a:ext cx="1556955" cy="206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et fréquence variables</a:t>
            </a:r>
          </a:p>
        </p:txBody>
      </p:sp>
      <p:sp>
        <p:nvSpPr>
          <p:cNvPr id="27" name="Donut 26"/>
          <p:cNvSpPr/>
          <p:nvPr/>
        </p:nvSpPr>
        <p:spPr>
          <a:xfrm>
            <a:off x="7937929" y="2936599"/>
            <a:ext cx="1081088" cy="1081088"/>
          </a:xfrm>
          <a:prstGeom prst="donut">
            <a:avLst>
              <a:gd name="adj" fmla="val 120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000">
              <a:solidFill>
                <a:schemeClr val="tx1"/>
              </a:solidFill>
            </a:endParaRPr>
          </a:p>
        </p:txBody>
      </p:sp>
      <p:sp>
        <p:nvSpPr>
          <p:cNvPr id="286" name="TextBox 285"/>
          <p:cNvSpPr txBox="1"/>
          <p:nvPr/>
        </p:nvSpPr>
        <p:spPr>
          <a:xfrm>
            <a:off x="4745034" y="4858821"/>
            <a:ext cx="3936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VSI (Voltage Source Inverter)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Onduleur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Convertisseur de tension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Pont à 6 transistors</a:t>
            </a:r>
          </a:p>
        </p:txBody>
      </p:sp>
      <p:sp>
        <p:nvSpPr>
          <p:cNvPr id="287" name="TextBox 286"/>
          <p:cNvSpPr txBox="1"/>
          <p:nvPr/>
        </p:nvSpPr>
        <p:spPr>
          <a:xfrm>
            <a:off x="8142281" y="3285622"/>
            <a:ext cx="691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MAS</a:t>
            </a:r>
          </a:p>
        </p:txBody>
      </p:sp>
      <p:sp>
        <p:nvSpPr>
          <p:cNvPr id="361" name="TextBox 360"/>
          <p:cNvSpPr txBox="1"/>
          <p:nvPr/>
        </p:nvSpPr>
        <p:spPr>
          <a:xfrm>
            <a:off x="417876" y="3217158"/>
            <a:ext cx="28191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Redresseur à diodes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Pont de diodes</a:t>
            </a:r>
          </a:p>
        </p:txBody>
      </p:sp>
      <p:sp>
        <p:nvSpPr>
          <p:cNvPr id="387" name="TextBox 386"/>
          <p:cNvSpPr txBox="1"/>
          <p:nvPr/>
        </p:nvSpPr>
        <p:spPr>
          <a:xfrm>
            <a:off x="275320" y="5843007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Batteries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491179" y="2268964"/>
            <a:ext cx="3478556" cy="2388130"/>
            <a:chOff x="4192777" y="2228108"/>
            <a:chExt cx="3478556" cy="2388130"/>
          </a:xfrm>
        </p:grpSpPr>
        <p:sp>
          <p:nvSpPr>
            <p:cNvPr id="50" name="Line 54"/>
            <p:cNvSpPr>
              <a:spLocks noChangeShapeType="1"/>
            </p:cNvSpPr>
            <p:nvPr/>
          </p:nvSpPr>
          <p:spPr bwMode="auto">
            <a:xfrm rot="16200000">
              <a:off x="6415303" y="1971330"/>
              <a:ext cx="0" cy="25120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4" name="Line 58"/>
            <p:cNvSpPr>
              <a:spLocks noChangeShapeType="1"/>
            </p:cNvSpPr>
            <p:nvPr/>
          </p:nvSpPr>
          <p:spPr bwMode="auto">
            <a:xfrm>
              <a:off x="4285398" y="2266210"/>
              <a:ext cx="259916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0" name="Line 94"/>
            <p:cNvSpPr>
              <a:spLocks noChangeShapeType="1"/>
            </p:cNvSpPr>
            <p:nvPr/>
          </p:nvSpPr>
          <p:spPr bwMode="auto">
            <a:xfrm rot="16200000">
              <a:off x="6842840" y="2628055"/>
              <a:ext cx="0" cy="16177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2" name="Line 96"/>
            <p:cNvSpPr>
              <a:spLocks noChangeShapeType="1"/>
            </p:cNvSpPr>
            <p:nvPr/>
          </p:nvSpPr>
          <p:spPr bwMode="auto">
            <a:xfrm rot="16200000">
              <a:off x="7276442" y="3264272"/>
              <a:ext cx="0" cy="789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175" name="Group 174"/>
            <p:cNvGrpSpPr/>
            <p:nvPr/>
          </p:nvGrpSpPr>
          <p:grpSpPr>
            <a:xfrm>
              <a:off x="6596366" y="2398370"/>
              <a:ext cx="500167" cy="674288"/>
              <a:chOff x="1303742" y="4178300"/>
              <a:chExt cx="500167" cy="674288"/>
            </a:xfrm>
          </p:grpSpPr>
          <p:sp>
            <p:nvSpPr>
              <p:cNvPr id="61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62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13" name="Straight Connector 12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6" name="Group 175"/>
            <p:cNvGrpSpPr/>
            <p:nvPr/>
          </p:nvGrpSpPr>
          <p:grpSpPr>
            <a:xfrm>
              <a:off x="6596366" y="3819262"/>
              <a:ext cx="500167" cy="674288"/>
              <a:chOff x="1303742" y="4178300"/>
              <a:chExt cx="500167" cy="674288"/>
            </a:xfrm>
          </p:grpSpPr>
          <p:sp>
            <p:nvSpPr>
              <p:cNvPr id="177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78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179" name="Straight Connector 178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8" name="Group 207"/>
            <p:cNvGrpSpPr/>
            <p:nvPr/>
          </p:nvGrpSpPr>
          <p:grpSpPr>
            <a:xfrm>
              <a:off x="5747051" y="2398370"/>
              <a:ext cx="500167" cy="674288"/>
              <a:chOff x="1303742" y="4178300"/>
              <a:chExt cx="500167" cy="674288"/>
            </a:xfrm>
          </p:grpSpPr>
          <p:sp>
            <p:nvSpPr>
              <p:cNvPr id="209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10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11" name="Straight Connector 210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Straight Connector 211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Straight Connector 212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Straight Connector 214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Straight Connector 215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Straight Connector 216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Straight Connector 217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Straight Connector 218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Straight Connector 219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Straight Connector 220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Straight Connector 221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4" name="Group 223"/>
            <p:cNvGrpSpPr/>
            <p:nvPr/>
          </p:nvGrpSpPr>
          <p:grpSpPr>
            <a:xfrm>
              <a:off x="5747051" y="3819262"/>
              <a:ext cx="500167" cy="674288"/>
              <a:chOff x="1303742" y="4178300"/>
              <a:chExt cx="500167" cy="674288"/>
            </a:xfrm>
          </p:grpSpPr>
          <p:sp>
            <p:nvSpPr>
              <p:cNvPr id="225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26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27" name="Straight Connector 226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Straight Connector 227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Straight Connector 228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Straight Connector 229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Straight Connector 230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Straight Connector 231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Straight Connector 233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Straight Connector 234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Straight Connector 235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Straight Connector 236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0" name="Group 239"/>
            <p:cNvGrpSpPr/>
            <p:nvPr/>
          </p:nvGrpSpPr>
          <p:grpSpPr>
            <a:xfrm>
              <a:off x="4872336" y="2398370"/>
              <a:ext cx="500167" cy="674288"/>
              <a:chOff x="1303742" y="4178300"/>
              <a:chExt cx="500167" cy="674288"/>
            </a:xfrm>
          </p:grpSpPr>
          <p:sp>
            <p:nvSpPr>
              <p:cNvPr id="241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42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43" name="Straight Connector 242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Straight Connector 249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Straight Connector 250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6" name="Group 255"/>
            <p:cNvGrpSpPr/>
            <p:nvPr/>
          </p:nvGrpSpPr>
          <p:grpSpPr>
            <a:xfrm>
              <a:off x="4872336" y="3819262"/>
              <a:ext cx="500167" cy="674288"/>
              <a:chOff x="1303742" y="4178300"/>
              <a:chExt cx="500167" cy="674288"/>
            </a:xfrm>
          </p:grpSpPr>
          <p:sp>
            <p:nvSpPr>
              <p:cNvPr id="257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58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59" name="Straight Connector 258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Straight Connector 259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Straight Connector 260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Straight Connector 261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Straight Connector 265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Connector 266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Straight Connector 267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68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Straight Connector 269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Straight Connector 270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2" name="Line 58"/>
            <p:cNvSpPr>
              <a:spLocks noChangeShapeType="1"/>
            </p:cNvSpPr>
            <p:nvPr/>
          </p:nvSpPr>
          <p:spPr bwMode="auto">
            <a:xfrm flipV="1">
              <a:off x="5159269" y="3063132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3" name="Line 58"/>
            <p:cNvSpPr>
              <a:spLocks noChangeShapeType="1"/>
            </p:cNvSpPr>
            <p:nvPr/>
          </p:nvSpPr>
          <p:spPr bwMode="auto">
            <a:xfrm flipV="1">
              <a:off x="6033984" y="3072658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4" name="Line 58"/>
            <p:cNvSpPr>
              <a:spLocks noChangeShapeType="1"/>
            </p:cNvSpPr>
            <p:nvPr/>
          </p:nvSpPr>
          <p:spPr bwMode="auto">
            <a:xfrm flipV="1">
              <a:off x="6883299" y="3063132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5" name="Line 58"/>
            <p:cNvSpPr>
              <a:spLocks noChangeShapeType="1"/>
            </p:cNvSpPr>
            <p:nvPr/>
          </p:nvSpPr>
          <p:spPr bwMode="auto">
            <a:xfrm flipV="1">
              <a:off x="5159269" y="2264622"/>
              <a:ext cx="0" cy="13374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6" name="Line 58"/>
            <p:cNvSpPr>
              <a:spLocks noChangeShapeType="1"/>
            </p:cNvSpPr>
            <p:nvPr/>
          </p:nvSpPr>
          <p:spPr bwMode="auto">
            <a:xfrm flipV="1">
              <a:off x="6033984" y="2264621"/>
              <a:ext cx="0" cy="1337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7" name="Line 58"/>
            <p:cNvSpPr>
              <a:spLocks noChangeShapeType="1"/>
            </p:cNvSpPr>
            <p:nvPr/>
          </p:nvSpPr>
          <p:spPr bwMode="auto">
            <a:xfrm flipV="1">
              <a:off x="6883299" y="2264621"/>
              <a:ext cx="0" cy="1337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8" name="Line 58"/>
            <p:cNvSpPr>
              <a:spLocks noChangeShapeType="1"/>
            </p:cNvSpPr>
            <p:nvPr/>
          </p:nvSpPr>
          <p:spPr bwMode="auto">
            <a:xfrm flipV="1">
              <a:off x="5159269" y="4493550"/>
              <a:ext cx="0" cy="863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9" name="Line 58"/>
            <p:cNvSpPr>
              <a:spLocks noChangeShapeType="1"/>
            </p:cNvSpPr>
            <p:nvPr/>
          </p:nvSpPr>
          <p:spPr bwMode="auto">
            <a:xfrm flipV="1">
              <a:off x="6033984" y="4493549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0" name="Line 58"/>
            <p:cNvSpPr>
              <a:spLocks noChangeShapeType="1"/>
            </p:cNvSpPr>
            <p:nvPr/>
          </p:nvSpPr>
          <p:spPr bwMode="auto">
            <a:xfrm flipV="1">
              <a:off x="6883299" y="4493550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1" name="Line 58"/>
            <p:cNvSpPr>
              <a:spLocks noChangeShapeType="1"/>
            </p:cNvSpPr>
            <p:nvPr/>
          </p:nvSpPr>
          <p:spPr bwMode="auto">
            <a:xfrm>
              <a:off x="4217158" y="4583214"/>
              <a:ext cx="266740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8" name="Line 58"/>
            <p:cNvSpPr>
              <a:spLocks noChangeShapeType="1"/>
            </p:cNvSpPr>
            <p:nvPr/>
          </p:nvSpPr>
          <p:spPr bwMode="auto">
            <a:xfrm flipV="1">
              <a:off x="4576676" y="2271707"/>
              <a:ext cx="0" cy="10742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9" name="Line 58"/>
            <p:cNvSpPr>
              <a:spLocks noChangeShapeType="1"/>
            </p:cNvSpPr>
            <p:nvPr/>
          </p:nvSpPr>
          <p:spPr bwMode="auto">
            <a:xfrm flipH="1" flipV="1">
              <a:off x="4330305" y="3346002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0" name="Line 58"/>
            <p:cNvSpPr>
              <a:spLocks noChangeShapeType="1"/>
            </p:cNvSpPr>
            <p:nvPr/>
          </p:nvSpPr>
          <p:spPr bwMode="auto">
            <a:xfrm flipH="1" flipV="1">
              <a:off x="4330305" y="3436910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1" name="Line 58"/>
            <p:cNvSpPr>
              <a:spLocks noChangeShapeType="1"/>
            </p:cNvSpPr>
            <p:nvPr/>
          </p:nvSpPr>
          <p:spPr bwMode="auto">
            <a:xfrm flipV="1">
              <a:off x="4576676" y="3443915"/>
              <a:ext cx="0" cy="11359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4210496" y="2228108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2" name="Oval 391"/>
            <p:cNvSpPr>
              <a:spLocks noChangeAspect="1"/>
            </p:cNvSpPr>
            <p:nvPr/>
          </p:nvSpPr>
          <p:spPr>
            <a:xfrm>
              <a:off x="4192777" y="4544238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52119" y="976174"/>
            <a:ext cx="1755542" cy="2215259"/>
            <a:chOff x="703462" y="1291799"/>
            <a:chExt cx="1755542" cy="2215259"/>
          </a:xfrm>
        </p:grpSpPr>
        <p:sp>
          <p:nvSpPr>
            <p:cNvPr id="138" name="Line 58"/>
            <p:cNvSpPr>
              <a:spLocks noChangeShapeType="1"/>
            </p:cNvSpPr>
            <p:nvPr/>
          </p:nvSpPr>
          <p:spPr bwMode="auto">
            <a:xfrm flipV="1">
              <a:off x="1155428" y="1328191"/>
              <a:ext cx="0" cy="213847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8" name="Line 58"/>
            <p:cNvSpPr>
              <a:spLocks noChangeShapeType="1"/>
            </p:cNvSpPr>
            <p:nvPr/>
          </p:nvSpPr>
          <p:spPr bwMode="auto">
            <a:xfrm>
              <a:off x="1150771" y="1328192"/>
              <a:ext cx="125480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9" name="Line 94"/>
            <p:cNvSpPr>
              <a:spLocks noChangeShapeType="1"/>
            </p:cNvSpPr>
            <p:nvPr/>
          </p:nvSpPr>
          <p:spPr bwMode="auto">
            <a:xfrm rot="16200000" flipV="1">
              <a:off x="951632" y="2064632"/>
              <a:ext cx="0" cy="4141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none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0" name="Line 96"/>
            <p:cNvSpPr>
              <a:spLocks noChangeShapeType="1"/>
            </p:cNvSpPr>
            <p:nvPr/>
          </p:nvSpPr>
          <p:spPr bwMode="auto">
            <a:xfrm rot="16200000" flipV="1">
              <a:off x="1360579" y="1992888"/>
              <a:ext cx="0" cy="12320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none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23968" y="1634898"/>
              <a:ext cx="265352" cy="235894"/>
              <a:chOff x="-4978342" y="2399191"/>
              <a:chExt cx="265352" cy="235894"/>
            </a:xfrm>
          </p:grpSpPr>
          <p:sp>
            <p:nvSpPr>
              <p:cNvPr id="303" name="AutoShape 65"/>
              <p:cNvSpPr>
                <a:spLocks noChangeArrowheads="1"/>
              </p:cNvSpPr>
              <p:nvPr/>
            </p:nvSpPr>
            <p:spPr bwMode="auto">
              <a:xfrm>
                <a:off x="-4958621" y="2399191"/>
                <a:ext cx="225910" cy="235894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304" name="Line 66"/>
              <p:cNvSpPr>
                <a:spLocks noChangeShapeType="1"/>
              </p:cNvSpPr>
              <p:nvPr/>
            </p:nvSpPr>
            <p:spPr bwMode="auto">
              <a:xfrm>
                <a:off x="-4978342" y="2399191"/>
                <a:ext cx="26535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139" name="Line 58"/>
            <p:cNvSpPr>
              <a:spLocks noChangeShapeType="1"/>
            </p:cNvSpPr>
            <p:nvPr/>
          </p:nvSpPr>
          <p:spPr bwMode="auto">
            <a:xfrm flipV="1">
              <a:off x="1976607" y="1328191"/>
              <a:ext cx="0" cy="21529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350" name="Group 349"/>
            <p:cNvGrpSpPr/>
            <p:nvPr/>
          </p:nvGrpSpPr>
          <p:grpSpPr>
            <a:xfrm>
              <a:off x="1017341" y="2967272"/>
              <a:ext cx="265352" cy="235894"/>
              <a:chOff x="-4978342" y="2399191"/>
              <a:chExt cx="265352" cy="235894"/>
            </a:xfrm>
          </p:grpSpPr>
          <p:sp>
            <p:nvSpPr>
              <p:cNvPr id="351" name="AutoShape 65"/>
              <p:cNvSpPr>
                <a:spLocks noChangeArrowheads="1"/>
              </p:cNvSpPr>
              <p:nvPr/>
            </p:nvSpPr>
            <p:spPr bwMode="auto">
              <a:xfrm>
                <a:off x="-4958621" y="2399191"/>
                <a:ext cx="225910" cy="235894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352" name="Line 66"/>
              <p:cNvSpPr>
                <a:spLocks noChangeShapeType="1"/>
              </p:cNvSpPr>
              <p:nvPr/>
            </p:nvSpPr>
            <p:spPr bwMode="auto">
              <a:xfrm>
                <a:off x="-4978342" y="2399191"/>
                <a:ext cx="26535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53" name="Group 352"/>
            <p:cNvGrpSpPr/>
            <p:nvPr/>
          </p:nvGrpSpPr>
          <p:grpSpPr>
            <a:xfrm>
              <a:off x="1844189" y="1633278"/>
              <a:ext cx="265352" cy="235894"/>
              <a:chOff x="-4978342" y="2399191"/>
              <a:chExt cx="265352" cy="235894"/>
            </a:xfrm>
          </p:grpSpPr>
          <p:sp>
            <p:nvSpPr>
              <p:cNvPr id="354" name="AutoShape 65"/>
              <p:cNvSpPr>
                <a:spLocks noChangeArrowheads="1"/>
              </p:cNvSpPr>
              <p:nvPr/>
            </p:nvSpPr>
            <p:spPr bwMode="auto">
              <a:xfrm>
                <a:off x="-4958621" y="2399191"/>
                <a:ext cx="225910" cy="235894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355" name="Line 66"/>
              <p:cNvSpPr>
                <a:spLocks noChangeShapeType="1"/>
              </p:cNvSpPr>
              <p:nvPr/>
            </p:nvSpPr>
            <p:spPr bwMode="auto">
              <a:xfrm>
                <a:off x="-4978342" y="2399191"/>
                <a:ext cx="26535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56" name="Group 355"/>
            <p:cNvGrpSpPr/>
            <p:nvPr/>
          </p:nvGrpSpPr>
          <p:grpSpPr>
            <a:xfrm>
              <a:off x="1837562" y="2965652"/>
              <a:ext cx="265352" cy="235894"/>
              <a:chOff x="-4978342" y="2399191"/>
              <a:chExt cx="265352" cy="235894"/>
            </a:xfrm>
          </p:grpSpPr>
          <p:sp>
            <p:nvSpPr>
              <p:cNvPr id="357" name="AutoShape 65"/>
              <p:cNvSpPr>
                <a:spLocks noChangeArrowheads="1"/>
              </p:cNvSpPr>
              <p:nvPr/>
            </p:nvSpPr>
            <p:spPr bwMode="auto">
              <a:xfrm>
                <a:off x="-4958621" y="2399191"/>
                <a:ext cx="225910" cy="235894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358" name="Line 66"/>
              <p:cNvSpPr>
                <a:spLocks noChangeShapeType="1"/>
              </p:cNvSpPr>
              <p:nvPr/>
            </p:nvSpPr>
            <p:spPr bwMode="auto">
              <a:xfrm>
                <a:off x="-4978342" y="2399191"/>
                <a:ext cx="26535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359" name="Line 58"/>
            <p:cNvSpPr>
              <a:spLocks noChangeShapeType="1"/>
            </p:cNvSpPr>
            <p:nvPr/>
          </p:nvSpPr>
          <p:spPr bwMode="auto">
            <a:xfrm>
              <a:off x="1142820" y="3473148"/>
              <a:ext cx="125480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3" name="Oval 392"/>
            <p:cNvSpPr>
              <a:spLocks noChangeAspect="1"/>
            </p:cNvSpPr>
            <p:nvPr/>
          </p:nvSpPr>
          <p:spPr>
            <a:xfrm>
              <a:off x="2387004" y="1291799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4" name="Oval 393"/>
            <p:cNvSpPr>
              <a:spLocks noChangeAspect="1"/>
            </p:cNvSpPr>
            <p:nvPr/>
          </p:nvSpPr>
          <p:spPr>
            <a:xfrm>
              <a:off x="2369285" y="3435058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5" name="Oval 394"/>
            <p:cNvSpPr>
              <a:spLocks noChangeAspect="1"/>
            </p:cNvSpPr>
            <p:nvPr/>
          </p:nvSpPr>
          <p:spPr>
            <a:xfrm>
              <a:off x="703462" y="2236060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6" name="Oval 395"/>
            <p:cNvSpPr>
              <a:spLocks noChangeAspect="1"/>
            </p:cNvSpPr>
            <p:nvPr/>
          </p:nvSpPr>
          <p:spPr>
            <a:xfrm>
              <a:off x="705743" y="2579528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80683" y="4437716"/>
            <a:ext cx="887008" cy="1349069"/>
            <a:chOff x="1122704" y="4745949"/>
            <a:chExt cx="887008" cy="1349069"/>
          </a:xfrm>
        </p:grpSpPr>
        <p:sp>
          <p:nvSpPr>
            <p:cNvPr id="362" name="Line 58"/>
            <p:cNvSpPr>
              <a:spLocks noChangeShapeType="1"/>
            </p:cNvSpPr>
            <p:nvPr/>
          </p:nvSpPr>
          <p:spPr bwMode="auto">
            <a:xfrm>
              <a:off x="1122704" y="497942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63" name="Line 58"/>
            <p:cNvSpPr>
              <a:spLocks noChangeShapeType="1"/>
            </p:cNvSpPr>
            <p:nvPr/>
          </p:nvSpPr>
          <p:spPr bwMode="auto">
            <a:xfrm>
              <a:off x="1287391" y="505385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2" name="Line 58"/>
            <p:cNvSpPr>
              <a:spLocks noChangeShapeType="1"/>
            </p:cNvSpPr>
            <p:nvPr/>
          </p:nvSpPr>
          <p:spPr bwMode="auto">
            <a:xfrm>
              <a:off x="1122704" y="5249740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3" name="Line 58"/>
            <p:cNvSpPr>
              <a:spLocks noChangeShapeType="1"/>
            </p:cNvSpPr>
            <p:nvPr/>
          </p:nvSpPr>
          <p:spPr bwMode="auto">
            <a:xfrm>
              <a:off x="1287391" y="5324169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5" name="Line 58"/>
            <p:cNvSpPr>
              <a:spLocks noChangeShapeType="1"/>
            </p:cNvSpPr>
            <p:nvPr/>
          </p:nvSpPr>
          <p:spPr bwMode="auto">
            <a:xfrm>
              <a:off x="1122704" y="552005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6" name="Line 58"/>
            <p:cNvSpPr>
              <a:spLocks noChangeShapeType="1"/>
            </p:cNvSpPr>
            <p:nvPr/>
          </p:nvSpPr>
          <p:spPr bwMode="auto">
            <a:xfrm>
              <a:off x="1287391" y="559448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8" name="Line 58"/>
            <p:cNvSpPr>
              <a:spLocks noChangeShapeType="1"/>
            </p:cNvSpPr>
            <p:nvPr/>
          </p:nvSpPr>
          <p:spPr bwMode="auto">
            <a:xfrm>
              <a:off x="1122704" y="5790370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9" name="Line 58"/>
            <p:cNvSpPr>
              <a:spLocks noChangeShapeType="1"/>
            </p:cNvSpPr>
            <p:nvPr/>
          </p:nvSpPr>
          <p:spPr bwMode="auto">
            <a:xfrm>
              <a:off x="1287391" y="5864799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0" name="Line 58"/>
            <p:cNvSpPr>
              <a:spLocks noChangeShapeType="1"/>
            </p:cNvSpPr>
            <p:nvPr/>
          </p:nvSpPr>
          <p:spPr bwMode="auto">
            <a:xfrm>
              <a:off x="1392704" y="505385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1" name="Line 58"/>
            <p:cNvSpPr>
              <a:spLocks noChangeShapeType="1"/>
            </p:cNvSpPr>
            <p:nvPr/>
          </p:nvSpPr>
          <p:spPr bwMode="auto">
            <a:xfrm>
              <a:off x="1392704" y="531872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2" name="Line 58"/>
            <p:cNvSpPr>
              <a:spLocks noChangeShapeType="1"/>
            </p:cNvSpPr>
            <p:nvPr/>
          </p:nvSpPr>
          <p:spPr bwMode="auto">
            <a:xfrm>
              <a:off x="1392704" y="5598263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3" name="Line 58"/>
            <p:cNvSpPr>
              <a:spLocks noChangeShapeType="1"/>
            </p:cNvSpPr>
            <p:nvPr/>
          </p:nvSpPr>
          <p:spPr bwMode="auto">
            <a:xfrm>
              <a:off x="1392704" y="5863133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4" name="Line 58"/>
            <p:cNvSpPr>
              <a:spLocks noChangeShapeType="1"/>
            </p:cNvSpPr>
            <p:nvPr/>
          </p:nvSpPr>
          <p:spPr bwMode="auto">
            <a:xfrm>
              <a:off x="1392704" y="478818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5" name="Line 58"/>
            <p:cNvSpPr>
              <a:spLocks noChangeShapeType="1"/>
            </p:cNvSpPr>
            <p:nvPr/>
          </p:nvSpPr>
          <p:spPr bwMode="auto">
            <a:xfrm>
              <a:off x="1401381" y="4788184"/>
              <a:ext cx="56365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6" name="Line 58"/>
            <p:cNvSpPr>
              <a:spLocks noChangeShapeType="1"/>
            </p:cNvSpPr>
            <p:nvPr/>
          </p:nvSpPr>
          <p:spPr bwMode="auto">
            <a:xfrm>
              <a:off x="1401381" y="6059018"/>
              <a:ext cx="56365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7" name="Oval 396"/>
            <p:cNvSpPr>
              <a:spLocks noChangeAspect="1"/>
            </p:cNvSpPr>
            <p:nvPr/>
          </p:nvSpPr>
          <p:spPr>
            <a:xfrm>
              <a:off x="1937712" y="4745949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8" name="Oval 397"/>
            <p:cNvSpPr>
              <a:spLocks noChangeAspect="1"/>
            </p:cNvSpPr>
            <p:nvPr/>
          </p:nvSpPr>
          <p:spPr>
            <a:xfrm>
              <a:off x="1933479" y="6023018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pic>
        <p:nvPicPr>
          <p:cNvPr id="399" name="Image 3">
            <a:extLst>
              <a:ext uri="{FF2B5EF4-FFF2-40B4-BE49-F238E27FC236}">
                <a16:creationId xmlns:a16="http://schemas.microsoft.com/office/drawing/2014/main" id="{C107A451-660C-7E47-BD1F-3842E0CE6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764" y="4509716"/>
            <a:ext cx="2333192" cy="1166596"/>
          </a:xfrm>
          <a:prstGeom prst="rect">
            <a:avLst/>
          </a:prstGeom>
        </p:spPr>
      </p:pic>
      <p:sp>
        <p:nvSpPr>
          <p:cNvPr id="500" name="TextBox 499"/>
          <p:cNvSpPr txBox="1"/>
          <p:nvPr/>
        </p:nvSpPr>
        <p:spPr>
          <a:xfrm>
            <a:off x="344701" y="1956085"/>
            <a:ext cx="521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1~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8584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" grpId="0"/>
      <p:bldP spid="361" grpId="0"/>
      <p:bldP spid="387" grpId="0"/>
      <p:bldP spid="50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96"/>
          <p:cNvGraphicFramePr>
            <a:graphicFrameLocks noChangeAspect="1"/>
          </p:cNvGraphicFramePr>
          <p:nvPr/>
        </p:nvGraphicFramePr>
        <p:xfrm>
          <a:off x="842963" y="1146175"/>
          <a:ext cx="3327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23" name="Equation" r:id="rId3" imgW="3327120" imgH="799920" progId="Equation.DSMT4">
                  <p:embed/>
                </p:oleObj>
              </mc:Choice>
              <mc:Fallback>
                <p:oleObj name="Equation" r:id="rId3" imgW="3327120" imgH="799920" progId="Equation.DSMT4">
                  <p:embed/>
                  <p:pic>
                    <p:nvPicPr>
                      <p:cNvPr id="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963" y="1146175"/>
                        <a:ext cx="3327400" cy="8001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Chart 20"/>
          <p:cNvGraphicFramePr>
            <a:graphicFrameLocks/>
          </p:cNvGraphicFramePr>
          <p:nvPr/>
        </p:nvGraphicFramePr>
        <p:xfrm>
          <a:off x="4572000" y="3035771"/>
          <a:ext cx="432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Chart 21"/>
          <p:cNvGraphicFramePr>
            <a:graphicFrameLocks/>
          </p:cNvGraphicFramePr>
          <p:nvPr/>
        </p:nvGraphicFramePr>
        <p:xfrm>
          <a:off x="263160" y="3035771"/>
          <a:ext cx="432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et fréquence variables</a:t>
            </a:r>
          </a:p>
        </p:txBody>
      </p:sp>
      <p:graphicFrame>
        <p:nvGraphicFramePr>
          <p:cNvPr id="9" name="Object 96"/>
          <p:cNvGraphicFramePr>
            <a:graphicFrameLocks noChangeAspect="1"/>
          </p:cNvGraphicFramePr>
          <p:nvPr/>
        </p:nvGraphicFramePr>
        <p:xfrm>
          <a:off x="1673860" y="2654771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24" name="Equation" r:id="rId7" imgW="1498320" imgH="380880" progId="Equation.DSMT4">
                  <p:embed/>
                </p:oleObj>
              </mc:Choice>
              <mc:Fallback>
                <p:oleObj name="Equation" r:id="rId7" imgW="1498320" imgH="380880" progId="Equation.DSMT4">
                  <p:embed/>
                  <p:pic>
                    <p:nvPicPr>
                      <p:cNvPr id="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3860" y="2654771"/>
                        <a:ext cx="14986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6"/>
          <p:cNvGraphicFramePr>
            <a:graphicFrameLocks noChangeAspect="1"/>
          </p:cNvGraphicFramePr>
          <p:nvPr/>
        </p:nvGraphicFramePr>
        <p:xfrm>
          <a:off x="5970000" y="2654771"/>
          <a:ext cx="1524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25" name="Equation" r:id="rId9" imgW="1523880" imgH="380880" progId="Equation.DSMT4">
                  <p:embed/>
                </p:oleObj>
              </mc:Choice>
              <mc:Fallback>
                <p:oleObj name="Equation" r:id="rId9" imgW="1523880" imgH="380880" progId="Equation.DSMT4">
                  <p:embed/>
                  <p:pic>
                    <p:nvPicPr>
                      <p:cNvPr id="1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0000" y="2654771"/>
                        <a:ext cx="15240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4969966" y="1083850"/>
            <a:ext cx="367956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12" name="Straight Arrow Connector 11"/>
          <p:cNvCxnSpPr/>
          <p:nvPr/>
        </p:nvCxnSpPr>
        <p:spPr>
          <a:xfrm rot="5400000" flipH="1">
            <a:off x="8543789" y="979005"/>
            <a:ext cx="0" cy="209689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8649534" y="1075971"/>
            <a:ext cx="0" cy="128556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4968912" y="2350939"/>
            <a:ext cx="367956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 rot="16200000">
            <a:off x="6525088" y="1617023"/>
            <a:ext cx="494180" cy="190723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6758118" y="1076475"/>
            <a:ext cx="0" cy="12850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4963197" y="1150188"/>
            <a:ext cx="0" cy="1130635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692656" y="1560859"/>
          <a:ext cx="236032" cy="252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26" name="Equation" r:id="rId11" imgW="355320" imgH="380880" progId="Equation.DSMT4">
                  <p:embed/>
                </p:oleObj>
              </mc:Choice>
              <mc:Fallback>
                <p:oleObj name="Equation" r:id="rId11" imgW="3553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2656" y="1560859"/>
                        <a:ext cx="236032" cy="2528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12"/>
          <p:cNvSpPr>
            <a:spLocks noChangeArrowheads="1"/>
          </p:cNvSpPr>
          <p:nvPr/>
        </p:nvSpPr>
        <p:spPr bwMode="auto">
          <a:xfrm>
            <a:off x="5208105" y="989016"/>
            <a:ext cx="574274" cy="19072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5973101" y="989016"/>
            <a:ext cx="574274" cy="190723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6977291" y="989016"/>
            <a:ext cx="574274" cy="190723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15"/>
          <p:cNvSpPr>
            <a:spLocks noChangeArrowheads="1"/>
          </p:cNvSpPr>
          <p:nvPr/>
        </p:nvSpPr>
        <p:spPr bwMode="auto">
          <a:xfrm>
            <a:off x="7741233" y="989016"/>
            <a:ext cx="574274" cy="19072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4" name="Object 33"/>
          <p:cNvGraphicFramePr>
            <a:graphicFrameLocks/>
          </p:cNvGraphicFramePr>
          <p:nvPr/>
        </p:nvGraphicFramePr>
        <p:xfrm>
          <a:off x="5381441" y="730629"/>
          <a:ext cx="227602" cy="252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27" name="Equation" r:id="rId13" imgW="342720" imgH="380880" progId="Equation.DSMT4">
                  <p:embed/>
                </p:oleObj>
              </mc:Choice>
              <mc:Fallback>
                <p:oleObj name="Equation" r:id="rId13" imgW="342720" imgH="380880" progId="Equation.DSMT4">
                  <p:embed/>
                  <p:pic>
                    <p:nvPicPr>
                      <p:cNvPr id="34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1441" y="730629"/>
                        <a:ext cx="227602" cy="2528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6066355" y="730629"/>
          <a:ext cx="387767" cy="252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28" name="Equation" r:id="rId15" imgW="583920" imgH="380880" progId="Equation.DSMT4">
                  <p:embed/>
                </p:oleObj>
              </mc:Choice>
              <mc:Fallback>
                <p:oleObj name="Equation" r:id="rId15" imgW="58392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6355" y="730629"/>
                        <a:ext cx="387767" cy="2528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/>
          </p:cNvGraphicFramePr>
          <p:nvPr/>
        </p:nvGraphicFramePr>
        <p:xfrm>
          <a:off x="7070566" y="730629"/>
          <a:ext cx="387767" cy="252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29" name="Equation" r:id="rId17" imgW="583920" imgH="380880" progId="Equation.DSMT4">
                  <p:embed/>
                </p:oleObj>
              </mc:Choice>
              <mc:Fallback>
                <p:oleObj name="Equation" r:id="rId17" imgW="583920" imgH="380880" progId="Equation.DSMT4">
                  <p:embed/>
                  <p:pic>
                    <p:nvPicPr>
                      <p:cNvPr id="36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0566" y="730629"/>
                        <a:ext cx="387767" cy="2528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/>
          <p:cNvGraphicFramePr>
            <a:graphicFrameLocks/>
          </p:cNvGraphicFramePr>
          <p:nvPr/>
        </p:nvGraphicFramePr>
        <p:xfrm>
          <a:off x="7818154" y="730845"/>
          <a:ext cx="421486" cy="252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30" name="Equation" r:id="rId19" imgW="634680" imgH="380880" progId="Equation.DSMT4">
                  <p:embed/>
                </p:oleObj>
              </mc:Choice>
              <mc:Fallback>
                <p:oleObj name="Equation" r:id="rId19" imgW="634680" imgH="380880" progId="Equation.DSMT4">
                  <p:embed/>
                  <p:pic>
                    <p:nvPicPr>
                      <p:cNvPr id="37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8154" y="730845"/>
                        <a:ext cx="421486" cy="2528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6935788" y="1592263"/>
          <a:ext cx="336550" cy="25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31" name="Equation" r:id="rId21" imgW="507960" imgH="380880" progId="Equation.DSMT4">
                  <p:embed/>
                </p:oleObj>
              </mc:Choice>
              <mc:Fallback>
                <p:oleObj name="Equation" r:id="rId21" imgW="507960" imgH="38088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5788" y="1592263"/>
                        <a:ext cx="336550" cy="252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8" name="Straight Arrow Connector 37"/>
          <p:cNvCxnSpPr/>
          <p:nvPr/>
        </p:nvCxnSpPr>
        <p:spPr>
          <a:xfrm>
            <a:off x="6585950" y="1293537"/>
            <a:ext cx="0" cy="94483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6297613" y="1571625"/>
          <a:ext cx="252412" cy="25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32" name="Equation" r:id="rId23" imgW="380880" imgH="380880" progId="Equation.DSMT4">
                  <p:embed/>
                </p:oleObj>
              </mc:Choice>
              <mc:Fallback>
                <p:oleObj name="Equation" r:id="rId23" imgW="380880" imgH="38088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7613" y="1571625"/>
                        <a:ext cx="252412" cy="252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1" name="Straight Arrow Connector 40"/>
          <p:cNvCxnSpPr/>
          <p:nvPr/>
        </p:nvCxnSpPr>
        <p:spPr>
          <a:xfrm>
            <a:off x="6758118" y="1206729"/>
            <a:ext cx="0" cy="139499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" name="Object 41"/>
          <p:cNvGraphicFramePr>
            <a:graphicFrameLocks/>
          </p:cNvGraphicFramePr>
          <p:nvPr/>
        </p:nvGraphicFramePr>
        <p:xfrm>
          <a:off x="6778625" y="1149350"/>
          <a:ext cx="185738" cy="277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33" name="Equation" r:id="rId25" imgW="279360" imgH="419040" progId="Equation.DSMT4">
                  <p:embed/>
                </p:oleObj>
              </mc:Choice>
              <mc:Fallback>
                <p:oleObj name="Equation" r:id="rId25" imgW="279360" imgH="419040" progId="Equation.DSMT4">
                  <p:embed/>
                  <p:pic>
                    <p:nvPicPr>
                      <p:cNvPr id="42" name="Object 41"/>
                      <p:cNvPicPr>
                        <a:picLocks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8625" y="1149350"/>
                        <a:ext cx="185738" cy="277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57</a:t>
            </a:fld>
            <a:endParaRPr lang="fr-CH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8C9616-4D9A-4D84-BAAF-ED23A43483FB}"/>
              </a:ext>
            </a:extLst>
          </p:cNvPr>
          <p:cNvSpPr/>
          <p:nvPr/>
        </p:nvSpPr>
        <p:spPr>
          <a:xfrm>
            <a:off x="490743" y="6112105"/>
            <a:ext cx="64450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>
                <a:hlinkClick r:id="rId27"/>
              </a:rPr>
              <a:t>https://www.youtube.com/watch?v=_ZztDN5XX5o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2047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/>
              <a:t>Schéma équivalent</a:t>
            </a:r>
          </a:p>
          <a:p>
            <a:r>
              <a:rPr lang="fr-CH" sz="2400"/>
              <a:t>Caractéristique de couple</a:t>
            </a:r>
          </a:p>
          <a:p>
            <a:r>
              <a:rPr lang="fr-CH" sz="2400"/>
              <a:t>Impédance équivalente</a:t>
            </a:r>
          </a:p>
          <a:p>
            <a:r>
              <a:rPr lang="fr-CH" sz="2400"/>
              <a:t>Démarrage des moteurs à cage</a:t>
            </a:r>
          </a:p>
          <a:p>
            <a:r>
              <a:rPr lang="fr-CH" sz="2400"/>
              <a:t>Alimentation à tension et fréquence variables</a:t>
            </a:r>
          </a:p>
          <a:p>
            <a:r>
              <a:rPr lang="fr-CH" sz="2400">
                <a:solidFill>
                  <a:srgbClr val="FF0000"/>
                </a:solidFill>
              </a:rPr>
              <a:t>Modes de fonctionnement et bilan de puissance</a:t>
            </a:r>
          </a:p>
          <a:p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9706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62FAA45E-9A26-4BC7-95B5-1EA7906DCE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952872"/>
              </p:ext>
            </p:extLst>
          </p:nvPr>
        </p:nvGraphicFramePr>
        <p:xfrm>
          <a:off x="1523999" y="1147598"/>
          <a:ext cx="6400802" cy="4867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Chart 13"/>
          <p:cNvGraphicFramePr>
            <a:graphicFrameLocks/>
          </p:cNvGraphicFramePr>
          <p:nvPr/>
        </p:nvGraphicFramePr>
        <p:xfrm>
          <a:off x="1371599" y="995198"/>
          <a:ext cx="6400802" cy="4867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 et</a:t>
            </a:r>
          </a:p>
          <a:p>
            <a:r>
              <a:rPr lang="fr-CH" sz="2800"/>
              <a:t>modes de fonctionnement</a:t>
            </a: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6282120" y="5131956"/>
            <a:ext cx="149028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Générateur</a:t>
            </a:r>
            <a:endParaRPr lang="en-US" sz="1800">
              <a:latin typeface="+mn-lt"/>
            </a:endParaRPr>
          </a:p>
        </p:txBody>
      </p:sp>
      <p:sp>
        <p:nvSpPr>
          <p:cNvPr id="13" name="Text Box 22"/>
          <p:cNvSpPr txBox="1">
            <a:spLocks noChangeArrowheads="1"/>
          </p:cNvSpPr>
          <p:nvPr/>
        </p:nvSpPr>
        <p:spPr bwMode="auto">
          <a:xfrm>
            <a:off x="6531772" y="1365890"/>
            <a:ext cx="9909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Moteur</a:t>
            </a:r>
            <a:endParaRPr lang="en-US" sz="1800"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6404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84DC5DE-DD57-4E9D-A399-2E0D2CE4565D}"/>
              </a:ext>
            </a:extLst>
          </p:cNvPr>
          <p:cNvGrpSpPr/>
          <p:nvPr/>
        </p:nvGrpSpPr>
        <p:grpSpPr>
          <a:xfrm>
            <a:off x="190608" y="2727982"/>
            <a:ext cx="8759103" cy="3242239"/>
            <a:chOff x="190608" y="2727982"/>
            <a:chExt cx="8759103" cy="3242239"/>
          </a:xfrm>
        </p:grpSpPr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2DF651BB-E872-436B-9E86-69D29889C3E6}"/>
                </a:ext>
              </a:extLst>
            </p:cNvPr>
            <p:cNvGrpSpPr/>
            <p:nvPr/>
          </p:nvGrpSpPr>
          <p:grpSpPr>
            <a:xfrm>
              <a:off x="194286" y="2727983"/>
              <a:ext cx="7153831" cy="2464865"/>
              <a:chOff x="-4831719" y="1373836"/>
              <a:chExt cx="7554435" cy="1993680"/>
            </a:xfrm>
          </p:grpSpPr>
          <p:sp>
            <p:nvSpPr>
              <p:cNvPr id="91" name="Arrow: Bent-Up 90">
                <a:extLst>
                  <a:ext uri="{FF2B5EF4-FFF2-40B4-BE49-F238E27FC236}">
                    <a16:creationId xmlns:a16="http://schemas.microsoft.com/office/drawing/2014/main" id="{C54BFA26-614E-4098-9D8A-E363D2D52CA2}"/>
                  </a:ext>
                </a:extLst>
              </p:cNvPr>
              <p:cNvSpPr/>
              <p:nvPr/>
            </p:nvSpPr>
            <p:spPr>
              <a:xfrm>
                <a:off x="2226932" y="1373836"/>
                <a:ext cx="495784" cy="1993680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58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9BE32CAA-6A71-4FBB-A8E5-D45BC71291DF}"/>
                  </a:ext>
                </a:extLst>
              </p:cNvPr>
              <p:cNvSpPr/>
              <p:nvPr/>
            </p:nvSpPr>
            <p:spPr>
              <a:xfrm>
                <a:off x="-4831719" y="3155284"/>
                <a:ext cx="7427967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1FD169F-BD54-4F9F-99A3-EB062DF58DAA}"/>
                </a:ext>
              </a:extLst>
            </p:cNvPr>
            <p:cNvGrpSpPr/>
            <p:nvPr/>
          </p:nvGrpSpPr>
          <p:grpSpPr>
            <a:xfrm>
              <a:off x="190608" y="2728478"/>
              <a:ext cx="5106816" cy="2204194"/>
              <a:chOff x="-2670074" y="1589777"/>
              <a:chExt cx="5392790" cy="1782839"/>
            </a:xfrm>
          </p:grpSpPr>
          <p:sp>
            <p:nvSpPr>
              <p:cNvPr id="72" name="Arrow: Bent-Up 71">
                <a:extLst>
                  <a:ext uri="{FF2B5EF4-FFF2-40B4-BE49-F238E27FC236}">
                    <a16:creationId xmlns:a16="http://schemas.microsoft.com/office/drawing/2014/main" id="{7D5D0883-69D9-43EB-9299-5F9BF1EE3D8C}"/>
                  </a:ext>
                </a:extLst>
              </p:cNvPr>
              <p:cNvSpPr/>
              <p:nvPr/>
            </p:nvSpPr>
            <p:spPr>
              <a:xfrm>
                <a:off x="2226932" y="1589777"/>
                <a:ext cx="495784" cy="1777738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58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C4E036A6-8699-4C49-B598-E5B2D7CEDE38}"/>
                  </a:ext>
                </a:extLst>
              </p:cNvPr>
              <p:cNvSpPr/>
              <p:nvPr/>
            </p:nvSpPr>
            <p:spPr>
              <a:xfrm>
                <a:off x="-2670074" y="3160385"/>
                <a:ext cx="5266324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5F19CE0F-4D91-4611-B55E-F17194D69391}"/>
                </a:ext>
              </a:extLst>
            </p:cNvPr>
            <p:cNvGrpSpPr/>
            <p:nvPr/>
          </p:nvGrpSpPr>
          <p:grpSpPr>
            <a:xfrm>
              <a:off x="190609" y="2728478"/>
              <a:ext cx="2954927" cy="1966892"/>
              <a:chOff x="-529094" y="1400623"/>
              <a:chExt cx="3251810" cy="1966892"/>
            </a:xfrm>
          </p:grpSpPr>
          <p:sp>
            <p:nvSpPr>
              <p:cNvPr id="75" name="Arrow: Bent-Up 74">
                <a:extLst>
                  <a:ext uri="{FF2B5EF4-FFF2-40B4-BE49-F238E27FC236}">
                    <a16:creationId xmlns:a16="http://schemas.microsoft.com/office/drawing/2014/main" id="{3C6F3F55-FD52-4535-80DC-9B79EB50A185}"/>
                  </a:ext>
                </a:extLst>
              </p:cNvPr>
              <p:cNvSpPr/>
              <p:nvPr/>
            </p:nvSpPr>
            <p:spPr>
              <a:xfrm>
                <a:off x="2226932" y="1400623"/>
                <a:ext cx="495784" cy="1966892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49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23CFEF1C-0B87-46F5-BED3-C63F5DB95509}"/>
                  </a:ext>
                </a:extLst>
              </p:cNvPr>
              <p:cNvSpPr/>
              <p:nvPr/>
            </p:nvSpPr>
            <p:spPr>
              <a:xfrm>
                <a:off x="-529094" y="3155284"/>
                <a:ext cx="3125344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41D682B1-6CC4-4B1A-B2F2-E67B77B5C49B}"/>
                </a:ext>
              </a:extLst>
            </p:cNvPr>
            <p:cNvGrpSpPr/>
            <p:nvPr/>
          </p:nvGrpSpPr>
          <p:grpSpPr>
            <a:xfrm>
              <a:off x="191329" y="2727982"/>
              <a:ext cx="1264972" cy="1785342"/>
              <a:chOff x="1137308" y="1582173"/>
              <a:chExt cx="1617125" cy="1785342"/>
            </a:xfrm>
          </p:grpSpPr>
          <p:sp>
            <p:nvSpPr>
              <p:cNvPr id="78" name="Arrow: Bent-Up 77">
                <a:extLst>
                  <a:ext uri="{FF2B5EF4-FFF2-40B4-BE49-F238E27FC236}">
                    <a16:creationId xmlns:a16="http://schemas.microsoft.com/office/drawing/2014/main" id="{A4606A58-84C7-44C8-9A19-59F10334DC5B}"/>
                  </a:ext>
                </a:extLst>
              </p:cNvPr>
              <p:cNvSpPr/>
              <p:nvPr/>
            </p:nvSpPr>
            <p:spPr>
              <a:xfrm>
                <a:off x="2185878" y="1582173"/>
                <a:ext cx="568555" cy="1764768"/>
              </a:xfrm>
              <a:prstGeom prst="bentUpArrow">
                <a:avLst>
                  <a:gd name="adj1" fmla="val 42368"/>
                  <a:gd name="adj2" fmla="val 45901"/>
                  <a:gd name="adj3" fmla="val 49219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47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8C2DCBA1-10D4-4FA2-95DD-F6513CD789DA}"/>
                  </a:ext>
                </a:extLst>
              </p:cNvPr>
              <p:cNvSpPr/>
              <p:nvPr/>
            </p:nvSpPr>
            <p:spPr>
              <a:xfrm>
                <a:off x="1137308" y="3155284"/>
                <a:ext cx="1458941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88" name="Right Arrow 33">
              <a:extLst>
                <a:ext uri="{FF2B5EF4-FFF2-40B4-BE49-F238E27FC236}">
                  <a16:creationId xmlns:a16="http://schemas.microsoft.com/office/drawing/2014/main" id="{EEF54696-DB9B-4950-923A-7325E4FE65F6}"/>
                </a:ext>
              </a:extLst>
            </p:cNvPr>
            <p:cNvSpPr/>
            <p:nvPr/>
          </p:nvSpPr>
          <p:spPr>
            <a:xfrm>
              <a:off x="190608" y="4953984"/>
              <a:ext cx="8759103" cy="1016237"/>
            </a:xfrm>
            <a:prstGeom prst="rightArrow">
              <a:avLst>
                <a:gd name="adj1" fmla="val 54364"/>
                <a:gd name="adj2" fmla="val 50000"/>
              </a:avLst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21000">
                  <a:schemeClr val="accent1">
                    <a:lumMod val="60000"/>
                    <a:lumOff val="40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2909705" y="441050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2912675" y="4410506"/>
            <a:ext cx="0" cy="118982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476243" y="405014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1987543" y="390726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019793" y="403827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83501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3500431" y="390726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465136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474656" y="595910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2551115" y="485341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054352" y="485340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3170231" y="403903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3170231" y="559144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2909705" y="560033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3431216" y="4410507"/>
            <a:ext cx="0" cy="118982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5646740" y="485499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7" name="Object 36"/>
          <p:cNvGraphicFramePr>
            <a:graphicFrameLocks/>
          </p:cNvGraphicFramePr>
          <p:nvPr/>
        </p:nvGraphicFramePr>
        <p:xfrm>
          <a:off x="1084525" y="2028703"/>
          <a:ext cx="330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2" name="Equation" r:id="rId4" imgW="330120" imgH="419040" progId="Equation.DSMT4">
                  <p:embed/>
                </p:oleObj>
              </mc:Choice>
              <mc:Fallback>
                <p:oleObj name="Equation" r:id="rId4" imgW="330120" imgH="419040" progId="Equation.DSMT4">
                  <p:embed/>
                  <p:pic>
                    <p:nvPicPr>
                      <p:cNvPr id="37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4525" y="2028703"/>
                        <a:ext cx="330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725619" y="2047753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3" name="Equation" r:id="rId6" imgW="393480" imgH="380880" progId="Equation.DSMT4">
                  <p:embed/>
                </p:oleObj>
              </mc:Choice>
              <mc:Fallback>
                <p:oleObj name="Equation" r:id="rId6" imgW="39348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619" y="2047753"/>
                        <a:ext cx="393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6923556" y="204775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4" name="Equation" r:id="rId8" imgW="469800" imgH="380880" progId="Equation.DSMT4">
                  <p:embed/>
                </p:oleObj>
              </mc:Choice>
              <mc:Fallback>
                <p:oleObj name="Equation" r:id="rId8" imgW="469800" imgH="38088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3556" y="204775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4935419" y="2028703"/>
          <a:ext cx="317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5" name="Equation" r:id="rId10" imgW="317160" imgH="419040" progId="Equation.DSMT4">
                  <p:embed/>
                </p:oleObj>
              </mc:Choice>
              <mc:Fallback>
                <p:oleObj name="Equation" r:id="rId10" imgW="317160" imgH="41904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5419" y="2028703"/>
                        <a:ext cx="3175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347260" y="2032699"/>
          <a:ext cx="583920" cy="380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6" name="Equation" r:id="rId12" imgW="583920" imgH="380880" progId="Equation.DSMT4">
                  <p:embed/>
                </p:oleObj>
              </mc:Choice>
              <mc:Fallback>
                <p:oleObj name="Equation" r:id="rId12" imgW="583920" imgH="38088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260" y="2032699"/>
                        <a:ext cx="583920" cy="3808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1819275" y="2130433"/>
          <a:ext cx="215640" cy="215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7" name="Equation" r:id="rId14" imgW="215640" imgH="215640" progId="Equation.DSMT4">
                  <p:embed/>
                </p:oleObj>
              </mc:Choice>
              <mc:Fallback>
                <p:oleObj name="Equation" r:id="rId14" imgW="215640" imgH="21564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275" y="2130433"/>
                        <a:ext cx="215640" cy="2156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3887505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8" name="Equation" r:id="rId16" imgW="215640" imgH="215640" progId="Equation.DSMT4">
                  <p:embed/>
                </p:oleObj>
              </mc:Choice>
              <mc:Fallback>
                <p:oleObj name="Equation" r:id="rId16" imgW="215640" imgH="21564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7505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6007100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69" name="Equation" r:id="rId18" imgW="215640" imgH="215640" progId="Equation.DSMT4">
                  <p:embed/>
                </p:oleObj>
              </mc:Choice>
              <mc:Fallback>
                <p:oleObj name="Equation" r:id="rId18" imgW="215640" imgH="21564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7100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7586403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0" name="Equation" r:id="rId20" imgW="215640" imgH="215640" progId="Equation.DSMT4">
                  <p:embed/>
                </p:oleObj>
              </mc:Choice>
              <mc:Fallback>
                <p:oleObj name="Equation" r:id="rId20" imgW="215640" imgH="21564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6403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8007350" y="204775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1" name="Equation" r:id="rId22" imgW="507960" imgH="380880" progId="Equation.DSMT4">
                  <p:embed/>
                </p:oleObj>
              </mc:Choice>
              <mc:Fallback>
                <p:oleObj name="Equation" r:id="rId22" imgW="50796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7350" y="204775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5704252" y="3193317"/>
            <a:ext cx="0" cy="307570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6761163" y="1597348"/>
          <a:ext cx="172561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2" name="Equation" r:id="rId24" imgW="1726920" imgH="761760" progId="Equation.DSMT4">
                  <p:embed/>
                </p:oleObj>
              </mc:Choice>
              <mc:Fallback>
                <p:oleObj name="Equation" r:id="rId24" imgW="1726920" imgH="76176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1163" y="1597348"/>
                        <a:ext cx="1725612" cy="76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5795055" y="3327546"/>
          <a:ext cx="952200" cy="419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3" name="Equation" r:id="rId26" imgW="952200" imgH="419040" progId="Equation.DSMT4">
                  <p:embed/>
                </p:oleObj>
              </mc:Choice>
              <mc:Fallback>
                <p:oleObj name="Equation" r:id="rId26" imgW="952200" imgH="41904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055" y="3327546"/>
                        <a:ext cx="952200" cy="419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109512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4" name="Equation" r:id="rId28" imgW="342720" imgH="380880" progId="Equation.DSMT4">
                  <p:embed/>
                </p:oleObj>
              </mc:Choice>
              <mc:Fallback>
                <p:oleObj name="Equation" r:id="rId28" imgW="342720" imgH="38088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2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212700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5" name="Equation" r:id="rId30" imgW="583920" imgH="380880" progId="Equation.DSMT4">
                  <p:embed/>
                </p:oleObj>
              </mc:Choice>
              <mc:Fallback>
                <p:oleObj name="Equation" r:id="rId30" imgW="583920" imgH="38088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00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363992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6" name="Equation" r:id="rId32" imgW="583920" imgH="380880" progId="Equation.DSMT4">
                  <p:embed/>
                </p:oleObj>
              </mc:Choice>
              <mc:Fallback>
                <p:oleObj name="Equation" r:id="rId32" imgW="583920" imgH="38088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992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491147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7" name="Equation" r:id="rId34" imgW="342720" imgH="380880" progId="Equation.DSMT4">
                  <p:embed/>
                </p:oleObj>
              </mc:Choice>
              <mc:Fallback>
                <p:oleObj name="Equation" r:id="rId34" imgW="34272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47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6263995" y="4609078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8" name="Equation" r:id="rId36" imgW="1155600" imgH="787320" progId="Equation.DSMT4">
                  <p:embed/>
                </p:oleObj>
              </mc:Choice>
              <mc:Fallback>
                <p:oleObj name="Equation" r:id="rId36" imgW="1155600" imgH="78732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3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3995" y="4609078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2241302" y="4812278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79" name="Equation" r:id="rId38" imgW="469800" imgH="380880" progId="Equation.DSMT4">
                  <p:embed/>
                </p:oleObj>
              </mc:Choice>
              <mc:Fallback>
                <p:oleObj name="Equation" r:id="rId38" imgW="469800" imgH="38088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3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1302" y="4812278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3671888" y="48117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80" name="Equation" r:id="rId40" imgW="507960" imgH="380880" progId="Equation.DSMT4">
                  <p:embed/>
                </p:oleObj>
              </mc:Choice>
              <mc:Fallback>
                <p:oleObj name="Equation" r:id="rId40" imgW="50796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4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888" y="48117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– Moteur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60</a:t>
            </a:fld>
            <a:endParaRPr lang="fr-CH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670F77EC-43A8-482A-A937-1883B6B884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4287" y="4811713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281" name="Equation" r:id="rId42" imgW="317160" imgH="380880" progId="Equation.DSMT4">
                  <p:embed/>
                </p:oleObj>
              </mc:Choice>
              <mc:Fallback>
                <p:oleObj name="Equation" r:id="rId42" imgW="317160" imgH="38088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670F77EC-43A8-482A-A937-1883B6B884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3"/>
                      <a:stretch>
                        <a:fillRect/>
                      </a:stretch>
                    </p:blipFill>
                    <p:spPr>
                      <a:xfrm>
                        <a:off x="194287" y="4811713"/>
                        <a:ext cx="317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32000855"/>
      </p:ext>
    </p:extLst>
  </p:cSld>
  <p:clrMapOvr>
    <a:masterClrMapping/>
  </p:clrMapOvr>
  <p:transition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roup 75">
            <a:extLst>
              <a:ext uri="{FF2B5EF4-FFF2-40B4-BE49-F238E27FC236}">
                <a16:creationId xmlns:a16="http://schemas.microsoft.com/office/drawing/2014/main" id="{7E25FED7-E8BC-45A2-83D5-F34F8FE846C1}"/>
              </a:ext>
            </a:extLst>
          </p:cNvPr>
          <p:cNvGrpSpPr/>
          <p:nvPr/>
        </p:nvGrpSpPr>
        <p:grpSpPr>
          <a:xfrm flipH="1">
            <a:off x="1041762" y="2727983"/>
            <a:ext cx="7904271" cy="2464865"/>
            <a:chOff x="-4831719" y="1373836"/>
            <a:chExt cx="8346898" cy="1993680"/>
          </a:xfrm>
        </p:grpSpPr>
        <p:sp>
          <p:nvSpPr>
            <p:cNvPr id="100" name="Arrow: Bent-Up 99">
              <a:extLst>
                <a:ext uri="{FF2B5EF4-FFF2-40B4-BE49-F238E27FC236}">
                  <a16:creationId xmlns:a16="http://schemas.microsoft.com/office/drawing/2014/main" id="{D0E57C39-ED07-4E34-8B63-9A5B6D45A6E3}"/>
                </a:ext>
              </a:extLst>
            </p:cNvPr>
            <p:cNvSpPr/>
            <p:nvPr/>
          </p:nvSpPr>
          <p:spPr>
            <a:xfrm>
              <a:off x="3019395" y="1373836"/>
              <a:ext cx="495784" cy="1993680"/>
            </a:xfrm>
            <a:prstGeom prst="bentUpArrow">
              <a:avLst>
                <a:gd name="adj1" fmla="val 42368"/>
                <a:gd name="adj2" fmla="val 45901"/>
                <a:gd name="adj3" fmla="val 48728"/>
              </a:avLst>
            </a:prstGeom>
            <a:gradFill flip="none" rotWithShape="1">
              <a:gsLst>
                <a:gs pos="0">
                  <a:srgbClr val="9DC3E6"/>
                </a:gs>
                <a:gs pos="35000">
                  <a:srgbClr val="9DC3E6"/>
                </a:gs>
                <a:gs pos="58000">
                  <a:schemeClr val="bg1"/>
                </a:gs>
                <a:gs pos="100000">
                  <a:srgbClr val="FF0000"/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EF3861A-8C51-4FDF-968B-7E77AAA5F046}"/>
                </a:ext>
              </a:extLst>
            </p:cNvPr>
            <p:cNvSpPr/>
            <p:nvPr/>
          </p:nvSpPr>
          <p:spPr>
            <a:xfrm>
              <a:off x="-4831719" y="3155284"/>
              <a:ext cx="8048535" cy="212231"/>
            </a:xfrm>
            <a:prstGeom prst="rect">
              <a:avLst/>
            </a:prstGeom>
            <a:solidFill>
              <a:srgbClr val="9DC3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D8CC85B5-0C42-4E15-8745-03A96EE8719D}"/>
              </a:ext>
            </a:extLst>
          </p:cNvPr>
          <p:cNvGrpSpPr/>
          <p:nvPr/>
        </p:nvGrpSpPr>
        <p:grpSpPr>
          <a:xfrm flipH="1">
            <a:off x="2707771" y="2734785"/>
            <a:ext cx="6241940" cy="2197887"/>
            <a:chOff x="-2670074" y="1594878"/>
            <a:chExt cx="6591476" cy="1777738"/>
          </a:xfrm>
        </p:grpSpPr>
        <p:sp>
          <p:nvSpPr>
            <p:cNvPr id="98" name="Arrow: Bent-Up 97">
              <a:extLst>
                <a:ext uri="{FF2B5EF4-FFF2-40B4-BE49-F238E27FC236}">
                  <a16:creationId xmlns:a16="http://schemas.microsoft.com/office/drawing/2014/main" id="{1E8B52DB-322A-46CF-82BF-E9D45F3F4417}"/>
                </a:ext>
              </a:extLst>
            </p:cNvPr>
            <p:cNvSpPr/>
            <p:nvPr/>
          </p:nvSpPr>
          <p:spPr>
            <a:xfrm>
              <a:off x="3425618" y="1594878"/>
              <a:ext cx="495784" cy="1777738"/>
            </a:xfrm>
            <a:prstGeom prst="bentUpArrow">
              <a:avLst>
                <a:gd name="adj1" fmla="val 42368"/>
                <a:gd name="adj2" fmla="val 45901"/>
                <a:gd name="adj3" fmla="val 48728"/>
              </a:avLst>
            </a:prstGeom>
            <a:gradFill flip="none" rotWithShape="1">
              <a:gsLst>
                <a:gs pos="0">
                  <a:srgbClr val="9DC3E6"/>
                </a:gs>
                <a:gs pos="35000">
                  <a:srgbClr val="9DC3E6"/>
                </a:gs>
                <a:gs pos="54000">
                  <a:schemeClr val="bg1"/>
                </a:gs>
                <a:gs pos="100000">
                  <a:srgbClr val="FF0000"/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DACD2BB3-8C9B-4ABA-992F-7E268E15BFCA}"/>
                </a:ext>
              </a:extLst>
            </p:cNvPr>
            <p:cNvSpPr/>
            <p:nvPr/>
          </p:nvSpPr>
          <p:spPr>
            <a:xfrm>
              <a:off x="-2670074" y="3160385"/>
              <a:ext cx="6318091" cy="212231"/>
            </a:xfrm>
            <a:prstGeom prst="rect">
              <a:avLst/>
            </a:prstGeom>
            <a:solidFill>
              <a:srgbClr val="9DC3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C209A56-6C22-48E3-9A6D-3D9A069BB5DF}"/>
              </a:ext>
            </a:extLst>
          </p:cNvPr>
          <p:cNvGrpSpPr/>
          <p:nvPr/>
        </p:nvGrpSpPr>
        <p:grpSpPr>
          <a:xfrm flipH="1">
            <a:off x="4853359" y="2728478"/>
            <a:ext cx="4096351" cy="1966892"/>
            <a:chOff x="-529094" y="1400623"/>
            <a:chExt cx="4507912" cy="1966892"/>
          </a:xfrm>
        </p:grpSpPr>
        <p:sp>
          <p:nvSpPr>
            <p:cNvPr id="96" name="Arrow: Bent-Up 95">
              <a:extLst>
                <a:ext uri="{FF2B5EF4-FFF2-40B4-BE49-F238E27FC236}">
                  <a16:creationId xmlns:a16="http://schemas.microsoft.com/office/drawing/2014/main" id="{718E001B-065F-4A57-8385-7BBCEEB91DB1}"/>
                </a:ext>
              </a:extLst>
            </p:cNvPr>
            <p:cNvSpPr/>
            <p:nvPr/>
          </p:nvSpPr>
          <p:spPr>
            <a:xfrm>
              <a:off x="3483034" y="1400623"/>
              <a:ext cx="495784" cy="1966892"/>
            </a:xfrm>
            <a:prstGeom prst="bentUpArrow">
              <a:avLst>
                <a:gd name="adj1" fmla="val 42368"/>
                <a:gd name="adj2" fmla="val 45901"/>
                <a:gd name="adj3" fmla="val 48728"/>
              </a:avLst>
            </a:prstGeom>
            <a:gradFill flip="none" rotWithShape="1">
              <a:gsLst>
                <a:gs pos="0">
                  <a:srgbClr val="9DC3E6"/>
                </a:gs>
                <a:gs pos="35000">
                  <a:srgbClr val="9DC3E6"/>
                </a:gs>
                <a:gs pos="49000">
                  <a:schemeClr val="bg1"/>
                </a:gs>
                <a:gs pos="100000">
                  <a:srgbClr val="FF0000"/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0903ADAC-0443-4577-A0E1-EBF05E03A48C}"/>
                </a:ext>
              </a:extLst>
            </p:cNvPr>
            <p:cNvSpPr/>
            <p:nvPr/>
          </p:nvSpPr>
          <p:spPr>
            <a:xfrm>
              <a:off x="-529094" y="3155284"/>
              <a:ext cx="4218758" cy="212231"/>
            </a:xfrm>
            <a:prstGeom prst="rect">
              <a:avLst/>
            </a:prstGeom>
            <a:solidFill>
              <a:srgbClr val="9DC3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DB4440A7-4961-482A-AB70-FDAFB944787E}"/>
              </a:ext>
            </a:extLst>
          </p:cNvPr>
          <p:cNvGrpSpPr/>
          <p:nvPr/>
        </p:nvGrpSpPr>
        <p:grpSpPr>
          <a:xfrm flipH="1">
            <a:off x="6958807" y="2727982"/>
            <a:ext cx="1990183" cy="1785342"/>
            <a:chOff x="1137308" y="1582173"/>
            <a:chExt cx="2544224" cy="1785342"/>
          </a:xfrm>
        </p:grpSpPr>
        <p:sp>
          <p:nvSpPr>
            <p:cNvPr id="94" name="Arrow: Bent-Up 93">
              <a:extLst>
                <a:ext uri="{FF2B5EF4-FFF2-40B4-BE49-F238E27FC236}">
                  <a16:creationId xmlns:a16="http://schemas.microsoft.com/office/drawing/2014/main" id="{E20F112B-AFAC-43AF-9159-1B5B0CC1B99F}"/>
                </a:ext>
              </a:extLst>
            </p:cNvPr>
            <p:cNvSpPr/>
            <p:nvPr/>
          </p:nvSpPr>
          <p:spPr>
            <a:xfrm>
              <a:off x="3112977" y="1582173"/>
              <a:ext cx="568555" cy="1764768"/>
            </a:xfrm>
            <a:prstGeom prst="bentUpArrow">
              <a:avLst>
                <a:gd name="adj1" fmla="val 42368"/>
                <a:gd name="adj2" fmla="val 45901"/>
                <a:gd name="adj3" fmla="val 49219"/>
              </a:avLst>
            </a:prstGeom>
            <a:gradFill flip="none" rotWithShape="1">
              <a:gsLst>
                <a:gs pos="0">
                  <a:srgbClr val="9DC3E6"/>
                </a:gs>
                <a:gs pos="35000">
                  <a:srgbClr val="9DC3E6"/>
                </a:gs>
                <a:gs pos="47000">
                  <a:schemeClr val="bg1"/>
                </a:gs>
                <a:gs pos="100000">
                  <a:srgbClr val="FF0000"/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01C761EE-81CC-4435-A9BC-20CB54964C35}"/>
                </a:ext>
              </a:extLst>
            </p:cNvPr>
            <p:cNvSpPr/>
            <p:nvPr/>
          </p:nvSpPr>
          <p:spPr>
            <a:xfrm>
              <a:off x="1137308" y="3155284"/>
              <a:ext cx="2208321" cy="212231"/>
            </a:xfrm>
            <a:prstGeom prst="rect">
              <a:avLst/>
            </a:prstGeom>
            <a:solidFill>
              <a:srgbClr val="9DC3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93" name="Right Arrow 33">
            <a:extLst>
              <a:ext uri="{FF2B5EF4-FFF2-40B4-BE49-F238E27FC236}">
                <a16:creationId xmlns:a16="http://schemas.microsoft.com/office/drawing/2014/main" id="{8E7F9160-F4F5-4CBD-B815-51710A048D27}"/>
              </a:ext>
            </a:extLst>
          </p:cNvPr>
          <p:cNvSpPr/>
          <p:nvPr/>
        </p:nvSpPr>
        <p:spPr>
          <a:xfrm flipH="1">
            <a:off x="190608" y="4953984"/>
            <a:ext cx="8759103" cy="1016237"/>
          </a:xfrm>
          <a:prstGeom prst="rightArrow">
            <a:avLst>
              <a:gd name="adj1" fmla="val 54364"/>
              <a:gd name="adj2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2000">
                <a:schemeClr val="accent1">
                  <a:lumMod val="60000"/>
                  <a:lumOff val="4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90" name="Object 89"/>
          <p:cNvGraphicFramePr>
            <a:graphicFrameLocks/>
          </p:cNvGraphicFramePr>
          <p:nvPr/>
        </p:nvGraphicFramePr>
        <p:xfrm>
          <a:off x="6761163" y="743908"/>
          <a:ext cx="172561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65" name="Equation" r:id="rId4" imgW="1726920" imgH="761760" progId="Equation.DSMT4">
                  <p:embed/>
                </p:oleObj>
              </mc:Choice>
              <mc:Fallback>
                <p:oleObj name="Equation" r:id="rId4" imgW="1726920" imgH="761760" progId="Equation.DSMT4">
                  <p:embed/>
                  <p:pic>
                    <p:nvPicPr>
                      <p:cNvPr id="90" name="Object 8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1163" y="743908"/>
                        <a:ext cx="1725612" cy="76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2909705" y="441050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2916275" y="4410506"/>
            <a:ext cx="0" cy="118982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476243" y="405014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1987543" y="390726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019793" y="4047861"/>
            <a:ext cx="0" cy="191762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83501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3500431" y="390726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465136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474656" y="595910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2551115" y="485341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054352" y="485340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3170231" y="403903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3170231" y="5593940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2909705" y="560033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3440018" y="4410507"/>
            <a:ext cx="0" cy="118982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5646740" y="485499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704252" y="3193317"/>
            <a:ext cx="0" cy="307570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5795055" y="3327546"/>
          <a:ext cx="952200" cy="419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66" name="Equation" r:id="rId6" imgW="952200" imgH="419040" progId="Equation.DSMT4">
                  <p:embed/>
                </p:oleObj>
              </mc:Choice>
              <mc:Fallback>
                <p:oleObj name="Equation" r:id="rId6" imgW="952200" imgH="41904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055" y="3327546"/>
                        <a:ext cx="952200" cy="419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109512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67" name="Equation" r:id="rId8" imgW="342720" imgH="380880" progId="Equation.DSMT4">
                  <p:embed/>
                </p:oleObj>
              </mc:Choice>
              <mc:Fallback>
                <p:oleObj name="Equation" r:id="rId8" imgW="342720" imgH="38088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2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212700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68" name="Equation" r:id="rId10" imgW="583920" imgH="380880" progId="Equation.DSMT4">
                  <p:embed/>
                </p:oleObj>
              </mc:Choice>
              <mc:Fallback>
                <p:oleObj name="Equation" r:id="rId10" imgW="583920" imgH="38088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00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363992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69" name="Equation" r:id="rId12" imgW="583920" imgH="380880" progId="Equation.DSMT4">
                  <p:embed/>
                </p:oleObj>
              </mc:Choice>
              <mc:Fallback>
                <p:oleObj name="Equation" r:id="rId12" imgW="583920" imgH="38088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992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491147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0" name="Equation" r:id="rId14" imgW="342720" imgH="380880" progId="Equation.DSMT4">
                  <p:embed/>
                </p:oleObj>
              </mc:Choice>
              <mc:Fallback>
                <p:oleObj name="Equation" r:id="rId14" imgW="34272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47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6263995" y="4609078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1" name="Equation" r:id="rId16" imgW="1155600" imgH="787320" progId="Equation.DSMT4">
                  <p:embed/>
                </p:oleObj>
              </mc:Choice>
              <mc:Fallback>
                <p:oleObj name="Equation" r:id="rId16" imgW="1155600" imgH="78732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3995" y="4609078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2241302" y="4812278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2" name="Equation" r:id="rId18" imgW="469800" imgH="380880" progId="Equation.DSMT4">
                  <p:embed/>
                </p:oleObj>
              </mc:Choice>
              <mc:Fallback>
                <p:oleObj name="Equation" r:id="rId18" imgW="469800" imgH="38088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1302" y="4812278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3671888" y="48117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3" name="Equation" r:id="rId20" imgW="507960" imgH="380880" progId="Equation.DSMT4">
                  <p:embed/>
                </p:oleObj>
              </mc:Choice>
              <mc:Fallback>
                <p:oleObj name="Equation" r:id="rId20" imgW="50796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888" y="48117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– Génératrice</a:t>
            </a:r>
          </a:p>
        </p:txBody>
      </p:sp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1084525" y="1175263"/>
          <a:ext cx="330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4" name="Equation" r:id="rId22" imgW="330120" imgH="419040" progId="Equation.DSMT4">
                  <p:embed/>
                </p:oleObj>
              </mc:Choice>
              <mc:Fallback>
                <p:oleObj name="Equation" r:id="rId22" imgW="330120" imgH="41904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4525" y="1175263"/>
                        <a:ext cx="330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72"/>
          <p:cNvGraphicFramePr>
            <a:graphicFrameLocks/>
          </p:cNvGraphicFramePr>
          <p:nvPr/>
        </p:nvGraphicFramePr>
        <p:xfrm>
          <a:off x="2725619" y="1194313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5" name="Equation" r:id="rId24" imgW="393480" imgH="380880" progId="Equation.DSMT4">
                  <p:embed/>
                </p:oleObj>
              </mc:Choice>
              <mc:Fallback>
                <p:oleObj name="Equation" r:id="rId24" imgW="393480" imgH="380880" progId="Equation.DSMT4">
                  <p:embed/>
                  <p:pic>
                    <p:nvPicPr>
                      <p:cNvPr id="73" name="Object 72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619" y="1194313"/>
                        <a:ext cx="393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73"/>
          <p:cNvGraphicFramePr>
            <a:graphicFrameLocks/>
          </p:cNvGraphicFramePr>
          <p:nvPr/>
        </p:nvGraphicFramePr>
        <p:xfrm>
          <a:off x="6923556" y="119431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6" name="Equation" r:id="rId26" imgW="469800" imgH="380880" progId="Equation.DSMT4">
                  <p:embed/>
                </p:oleObj>
              </mc:Choice>
              <mc:Fallback>
                <p:oleObj name="Equation" r:id="rId26" imgW="469800" imgH="380880" progId="Equation.DSMT4">
                  <p:embed/>
                  <p:pic>
                    <p:nvPicPr>
                      <p:cNvPr id="74" name="Object 73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3556" y="119431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" name="Object 74"/>
          <p:cNvGraphicFramePr>
            <a:graphicFrameLocks/>
          </p:cNvGraphicFramePr>
          <p:nvPr/>
        </p:nvGraphicFramePr>
        <p:xfrm>
          <a:off x="4935419" y="1175263"/>
          <a:ext cx="317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7" name="Equation" r:id="rId28" imgW="317160" imgH="419040" progId="Equation.DSMT4">
                  <p:embed/>
                </p:oleObj>
              </mc:Choice>
              <mc:Fallback>
                <p:oleObj name="Equation" r:id="rId28" imgW="317160" imgH="419040" progId="Equation.DSMT4">
                  <p:embed/>
                  <p:pic>
                    <p:nvPicPr>
                      <p:cNvPr id="75" name="Object 74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5419" y="1175263"/>
                        <a:ext cx="3175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76"/>
          <p:cNvGraphicFramePr>
            <a:graphicFrameLocks/>
          </p:cNvGraphicFramePr>
          <p:nvPr/>
        </p:nvGraphicFramePr>
        <p:xfrm>
          <a:off x="1819275" y="1276993"/>
          <a:ext cx="215640" cy="215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8" name="Equation" r:id="rId30" imgW="215640" imgH="215640" progId="Equation.DSMT4">
                  <p:embed/>
                </p:oleObj>
              </mc:Choice>
              <mc:Fallback>
                <p:oleObj name="Equation" r:id="rId30" imgW="215640" imgH="215640" progId="Equation.DSMT4">
                  <p:embed/>
                  <p:pic>
                    <p:nvPicPr>
                      <p:cNvPr id="77" name="Object 76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275" y="1276993"/>
                        <a:ext cx="215640" cy="2156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77"/>
          <p:cNvGraphicFramePr>
            <a:graphicFrameLocks/>
          </p:cNvGraphicFramePr>
          <p:nvPr/>
        </p:nvGraphicFramePr>
        <p:xfrm>
          <a:off x="3887505" y="127686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79" name="Equation" r:id="rId32" imgW="215640" imgH="215640" progId="Equation.DSMT4">
                  <p:embed/>
                </p:oleObj>
              </mc:Choice>
              <mc:Fallback>
                <p:oleObj name="Equation" r:id="rId32" imgW="215640" imgH="215640" progId="Equation.DSMT4">
                  <p:embed/>
                  <p:pic>
                    <p:nvPicPr>
                      <p:cNvPr id="78" name="Object 77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7505" y="127686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" name="Object 86"/>
          <p:cNvGraphicFramePr>
            <a:graphicFrameLocks/>
          </p:cNvGraphicFramePr>
          <p:nvPr/>
        </p:nvGraphicFramePr>
        <p:xfrm>
          <a:off x="6007100" y="127686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80" name="Equation" r:id="rId34" imgW="215640" imgH="215640" progId="Equation.DSMT4">
                  <p:embed/>
                </p:oleObj>
              </mc:Choice>
              <mc:Fallback>
                <p:oleObj name="Equation" r:id="rId34" imgW="215640" imgH="215640" progId="Equation.DSMT4">
                  <p:embed/>
                  <p:pic>
                    <p:nvPicPr>
                      <p:cNvPr id="87" name="Object 86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7100" y="127686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" name="Object 88"/>
          <p:cNvGraphicFramePr>
            <a:graphicFrameLocks/>
          </p:cNvGraphicFramePr>
          <p:nvPr/>
        </p:nvGraphicFramePr>
        <p:xfrm>
          <a:off x="8007350" y="11943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81" name="Equation" r:id="rId36" imgW="507960" imgH="380880" progId="Equation.DSMT4">
                  <p:embed/>
                </p:oleObj>
              </mc:Choice>
              <mc:Fallback>
                <p:oleObj name="Equation" r:id="rId36" imgW="507960" imgH="380880" progId="Equation.DSMT4">
                  <p:embed/>
                  <p:pic>
                    <p:nvPicPr>
                      <p:cNvPr id="89" name="Object 88"/>
                      <p:cNvPicPr>
                        <a:picLocks noChangeArrowheads="1"/>
                      </p:cNvPicPr>
                      <p:nvPr/>
                    </p:nvPicPr>
                    <p:blipFill>
                      <a:blip r:embed="rId3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7350" y="11943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61</a:t>
            </a:fld>
            <a:endParaRPr lang="fr-CH"/>
          </a:p>
        </p:txBody>
      </p:sp>
      <p:graphicFrame>
        <p:nvGraphicFramePr>
          <p:cNvPr id="48" name="Object 47">
            <a:extLst>
              <a:ext uri="{FF2B5EF4-FFF2-40B4-BE49-F238E27FC236}">
                <a16:creationId xmlns:a16="http://schemas.microsoft.com/office/drawing/2014/main" id="{45054CC9-5DCE-475D-BEA1-78A81C50D9DC}"/>
              </a:ext>
            </a:extLst>
          </p:cNvPr>
          <p:cNvGraphicFramePr>
            <a:graphicFrameLocks/>
          </p:cNvGraphicFramePr>
          <p:nvPr/>
        </p:nvGraphicFramePr>
        <p:xfrm>
          <a:off x="7586403" y="127686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82" name="Equation" r:id="rId38" imgW="215640" imgH="215640" progId="Equation.DSMT4">
                  <p:embed/>
                </p:oleObj>
              </mc:Choice>
              <mc:Fallback>
                <p:oleObj name="Equation" r:id="rId38" imgW="215640" imgH="215640" progId="Equation.DSMT4">
                  <p:embed/>
                  <p:pic>
                    <p:nvPicPr>
                      <p:cNvPr id="48" name="Object 47">
                        <a:extLst>
                          <a:ext uri="{FF2B5EF4-FFF2-40B4-BE49-F238E27FC236}">
                            <a16:creationId xmlns:a16="http://schemas.microsoft.com/office/drawing/2014/main" id="{45054CC9-5DCE-475D-BEA1-78A81C50D9D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6403" y="127686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71">
            <a:extLst>
              <a:ext uri="{FF2B5EF4-FFF2-40B4-BE49-F238E27FC236}">
                <a16:creationId xmlns:a16="http://schemas.microsoft.com/office/drawing/2014/main" id="{A25911EA-9871-4F20-972F-41725EFFF945}"/>
              </a:ext>
            </a:extLst>
          </p:cNvPr>
          <p:cNvGraphicFramePr>
            <a:graphicFrameLocks/>
          </p:cNvGraphicFramePr>
          <p:nvPr/>
        </p:nvGraphicFramePr>
        <p:xfrm>
          <a:off x="347663" y="1179513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283" name="Equation" r:id="rId40" imgW="583920" imgH="380880" progId="Equation.DSMT4">
                  <p:embed/>
                </p:oleObj>
              </mc:Choice>
              <mc:Fallback>
                <p:oleObj name="Equation" r:id="rId40" imgW="583920" imgH="380880" progId="Equation.DSMT4">
                  <p:embed/>
                  <p:pic>
                    <p:nvPicPr>
                      <p:cNvPr id="72" name="Object 71">
                        <a:extLst>
                          <a:ext uri="{FF2B5EF4-FFF2-40B4-BE49-F238E27FC236}">
                            <a16:creationId xmlns:a16="http://schemas.microsoft.com/office/drawing/2014/main" id="{A25911EA-9871-4F20-972F-41725EFFF9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663" y="1179513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" name="TextBox 90">
            <a:extLst>
              <a:ext uri="{FF2B5EF4-FFF2-40B4-BE49-F238E27FC236}">
                <a16:creationId xmlns:a16="http://schemas.microsoft.com/office/drawing/2014/main" id="{2A0A6866-86CA-4EA5-8F10-567E240C0502}"/>
              </a:ext>
            </a:extLst>
          </p:cNvPr>
          <p:cNvSpPr txBox="1"/>
          <p:nvPr/>
        </p:nvSpPr>
        <p:spPr>
          <a:xfrm>
            <a:off x="7507911" y="2044236"/>
            <a:ext cx="156927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/>
              <a:t>P</a:t>
            </a:r>
            <a:r>
              <a:rPr lang="en-US" sz="1600" baseline="-25000"/>
              <a:t>utile</a:t>
            </a:r>
            <a:r>
              <a:rPr lang="en-US" sz="1600"/>
              <a:t> et P</a:t>
            </a:r>
            <a:r>
              <a:rPr lang="en-US" sz="1600" baseline="-25000"/>
              <a:t>el</a:t>
            </a:r>
            <a:r>
              <a:rPr lang="en-US" sz="1600"/>
              <a:t> sont négatif</a:t>
            </a:r>
          </a:p>
        </p:txBody>
      </p:sp>
    </p:spTree>
    <p:extLst>
      <p:ext uri="{BB962C8B-B14F-4D97-AF65-F5344CB8AC3E}">
        <p14:creationId xmlns:p14="http://schemas.microsoft.com/office/powerpoint/2010/main" val="3104306744"/>
      </p:ext>
    </p:extLst>
  </p:cSld>
  <p:clrMapOvr>
    <a:masterClrMapping/>
  </p:clrMapOvr>
  <p:transition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7" name="Chart 146">
            <a:extLst>
              <a:ext uri="{FF2B5EF4-FFF2-40B4-BE49-F238E27FC236}">
                <a16:creationId xmlns:a16="http://schemas.microsoft.com/office/drawing/2014/main" id="{62FAA45E-9A26-4BC7-95B5-1EA7906DCE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3416969"/>
              </p:ext>
            </p:extLst>
          </p:nvPr>
        </p:nvGraphicFramePr>
        <p:xfrm>
          <a:off x="2342414" y="3309537"/>
          <a:ext cx="4675487" cy="3555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6194" name="Picture 2" descr="https://www.frankenspalter.ch/fr/media/catalog/product/cache/2/image/684x/602f0fa2c1f0d1ba5e241f914e856ff9/0/1/018222_Bosch_WAK28280CH_Waschvollautomat_01/www.frankenspalter.ch-018222-3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0" t="6409" r="17335" b="6152"/>
          <a:stretch/>
        </p:blipFill>
        <p:spPr bwMode="auto">
          <a:xfrm>
            <a:off x="353951" y="975160"/>
            <a:ext cx="1556955" cy="206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/>
              <a:t>Considération sur les modes de fonctionnement I</a:t>
            </a:r>
          </a:p>
        </p:txBody>
      </p:sp>
      <p:sp>
        <p:nvSpPr>
          <p:cNvPr id="27" name="Donut 26"/>
          <p:cNvSpPr/>
          <p:nvPr/>
        </p:nvSpPr>
        <p:spPr>
          <a:xfrm>
            <a:off x="7639527" y="1478423"/>
            <a:ext cx="1081088" cy="1081088"/>
          </a:xfrm>
          <a:prstGeom prst="donut">
            <a:avLst>
              <a:gd name="adj" fmla="val 120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000">
              <a:solidFill>
                <a:schemeClr val="tx1"/>
              </a:solidFill>
            </a:endParaRPr>
          </a:p>
        </p:txBody>
      </p:sp>
      <p:sp>
        <p:nvSpPr>
          <p:cNvPr id="287" name="TextBox 286"/>
          <p:cNvSpPr txBox="1"/>
          <p:nvPr/>
        </p:nvSpPr>
        <p:spPr>
          <a:xfrm>
            <a:off x="7843879" y="1827446"/>
            <a:ext cx="691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MAS</a:t>
            </a:r>
          </a:p>
        </p:txBody>
      </p:sp>
      <p:sp>
        <p:nvSpPr>
          <p:cNvPr id="50" name="Line 54"/>
          <p:cNvSpPr>
            <a:spLocks noChangeShapeType="1"/>
          </p:cNvSpPr>
          <p:nvPr/>
        </p:nvSpPr>
        <p:spPr bwMode="auto">
          <a:xfrm rot="16200000">
            <a:off x="6415303" y="554010"/>
            <a:ext cx="0" cy="2512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58"/>
          <p:cNvSpPr>
            <a:spLocks noChangeShapeType="1"/>
          </p:cNvSpPr>
          <p:nvPr/>
        </p:nvSpPr>
        <p:spPr bwMode="auto">
          <a:xfrm>
            <a:off x="2826902" y="848890"/>
            <a:ext cx="405766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0" name="Line 94"/>
          <p:cNvSpPr>
            <a:spLocks noChangeShapeType="1"/>
          </p:cNvSpPr>
          <p:nvPr/>
        </p:nvSpPr>
        <p:spPr bwMode="auto">
          <a:xfrm rot="16200000">
            <a:off x="6842840" y="1210735"/>
            <a:ext cx="0" cy="1617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2" name="Line 96"/>
          <p:cNvSpPr>
            <a:spLocks noChangeShapeType="1"/>
          </p:cNvSpPr>
          <p:nvPr/>
        </p:nvSpPr>
        <p:spPr bwMode="auto">
          <a:xfrm rot="16200000">
            <a:off x="7276442" y="1846952"/>
            <a:ext cx="0" cy="78977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75" name="Group 174"/>
          <p:cNvGrpSpPr/>
          <p:nvPr/>
        </p:nvGrpSpPr>
        <p:grpSpPr>
          <a:xfrm>
            <a:off x="6596366" y="981050"/>
            <a:ext cx="500167" cy="674288"/>
            <a:chOff x="1303742" y="4178300"/>
            <a:chExt cx="500167" cy="674288"/>
          </a:xfrm>
        </p:grpSpPr>
        <p:sp>
          <p:nvSpPr>
            <p:cNvPr id="61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62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oup 175"/>
          <p:cNvGrpSpPr/>
          <p:nvPr/>
        </p:nvGrpSpPr>
        <p:grpSpPr>
          <a:xfrm>
            <a:off x="6596366" y="2401942"/>
            <a:ext cx="500167" cy="674288"/>
            <a:chOff x="1303742" y="4178300"/>
            <a:chExt cx="500167" cy="674288"/>
          </a:xfrm>
        </p:grpSpPr>
        <p:sp>
          <p:nvSpPr>
            <p:cNvPr id="177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78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79" name="Straight Connector 178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8" name="Group 207"/>
          <p:cNvGrpSpPr/>
          <p:nvPr/>
        </p:nvGrpSpPr>
        <p:grpSpPr>
          <a:xfrm>
            <a:off x="5747051" y="981050"/>
            <a:ext cx="500167" cy="674288"/>
            <a:chOff x="1303742" y="4178300"/>
            <a:chExt cx="500167" cy="674288"/>
          </a:xfrm>
        </p:grpSpPr>
        <p:sp>
          <p:nvSpPr>
            <p:cNvPr id="209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10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11" name="Straight Connector 210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4" name="Group 223"/>
          <p:cNvGrpSpPr/>
          <p:nvPr/>
        </p:nvGrpSpPr>
        <p:grpSpPr>
          <a:xfrm>
            <a:off x="5747051" y="2401942"/>
            <a:ext cx="500167" cy="674288"/>
            <a:chOff x="1303742" y="4178300"/>
            <a:chExt cx="500167" cy="674288"/>
          </a:xfrm>
        </p:grpSpPr>
        <p:sp>
          <p:nvSpPr>
            <p:cNvPr id="22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2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27" name="Straight Connector 22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oup 239"/>
          <p:cNvGrpSpPr/>
          <p:nvPr/>
        </p:nvGrpSpPr>
        <p:grpSpPr>
          <a:xfrm>
            <a:off x="4872336" y="981050"/>
            <a:ext cx="500167" cy="674288"/>
            <a:chOff x="1303742" y="4178300"/>
            <a:chExt cx="500167" cy="674288"/>
          </a:xfrm>
        </p:grpSpPr>
        <p:sp>
          <p:nvSpPr>
            <p:cNvPr id="241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42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43" name="Straight Connector 242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6" name="Group 255"/>
          <p:cNvGrpSpPr/>
          <p:nvPr/>
        </p:nvGrpSpPr>
        <p:grpSpPr>
          <a:xfrm>
            <a:off x="4872336" y="2401942"/>
            <a:ext cx="500167" cy="674288"/>
            <a:chOff x="1303742" y="4178300"/>
            <a:chExt cx="500167" cy="674288"/>
          </a:xfrm>
        </p:grpSpPr>
        <p:sp>
          <p:nvSpPr>
            <p:cNvPr id="257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58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59" name="Straight Connector 258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2" name="Line 58"/>
          <p:cNvSpPr>
            <a:spLocks noChangeShapeType="1"/>
          </p:cNvSpPr>
          <p:nvPr/>
        </p:nvSpPr>
        <p:spPr bwMode="auto">
          <a:xfrm flipV="1">
            <a:off x="5159269" y="1645812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3" name="Line 58"/>
          <p:cNvSpPr>
            <a:spLocks noChangeShapeType="1"/>
          </p:cNvSpPr>
          <p:nvPr/>
        </p:nvSpPr>
        <p:spPr bwMode="auto">
          <a:xfrm flipV="1">
            <a:off x="6033984" y="1655338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4" name="Line 58"/>
          <p:cNvSpPr>
            <a:spLocks noChangeShapeType="1"/>
          </p:cNvSpPr>
          <p:nvPr/>
        </p:nvSpPr>
        <p:spPr bwMode="auto">
          <a:xfrm flipV="1">
            <a:off x="6883299" y="1645812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5" name="Line 58"/>
          <p:cNvSpPr>
            <a:spLocks noChangeShapeType="1"/>
          </p:cNvSpPr>
          <p:nvPr/>
        </p:nvSpPr>
        <p:spPr bwMode="auto">
          <a:xfrm flipV="1">
            <a:off x="5159269" y="847302"/>
            <a:ext cx="0" cy="13374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6" name="Line 58"/>
          <p:cNvSpPr>
            <a:spLocks noChangeShapeType="1"/>
          </p:cNvSpPr>
          <p:nvPr/>
        </p:nvSpPr>
        <p:spPr bwMode="auto">
          <a:xfrm flipV="1">
            <a:off x="6033984" y="847301"/>
            <a:ext cx="0" cy="13374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7" name="Line 58"/>
          <p:cNvSpPr>
            <a:spLocks noChangeShapeType="1"/>
          </p:cNvSpPr>
          <p:nvPr/>
        </p:nvSpPr>
        <p:spPr bwMode="auto">
          <a:xfrm flipV="1">
            <a:off x="6883299" y="847301"/>
            <a:ext cx="0" cy="1337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8" name="Line 58"/>
          <p:cNvSpPr>
            <a:spLocks noChangeShapeType="1"/>
          </p:cNvSpPr>
          <p:nvPr/>
        </p:nvSpPr>
        <p:spPr bwMode="auto">
          <a:xfrm flipV="1">
            <a:off x="5159269" y="3076230"/>
            <a:ext cx="0" cy="8636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9" name="Line 58"/>
          <p:cNvSpPr>
            <a:spLocks noChangeShapeType="1"/>
          </p:cNvSpPr>
          <p:nvPr/>
        </p:nvSpPr>
        <p:spPr bwMode="auto">
          <a:xfrm flipV="1">
            <a:off x="6033984" y="3076229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0" name="Line 58"/>
          <p:cNvSpPr>
            <a:spLocks noChangeShapeType="1"/>
          </p:cNvSpPr>
          <p:nvPr/>
        </p:nvSpPr>
        <p:spPr bwMode="auto">
          <a:xfrm flipV="1">
            <a:off x="6883299" y="3076230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1" name="Line 58"/>
          <p:cNvSpPr>
            <a:spLocks noChangeShapeType="1"/>
          </p:cNvSpPr>
          <p:nvPr/>
        </p:nvSpPr>
        <p:spPr bwMode="auto">
          <a:xfrm>
            <a:off x="2833530" y="3165894"/>
            <a:ext cx="405103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8" name="Line 58"/>
          <p:cNvSpPr>
            <a:spLocks noChangeShapeType="1"/>
          </p:cNvSpPr>
          <p:nvPr/>
        </p:nvSpPr>
        <p:spPr bwMode="auto">
          <a:xfrm flipV="1">
            <a:off x="4576676" y="854387"/>
            <a:ext cx="0" cy="10742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9" name="Line 58"/>
          <p:cNvSpPr>
            <a:spLocks noChangeShapeType="1"/>
          </p:cNvSpPr>
          <p:nvPr/>
        </p:nvSpPr>
        <p:spPr bwMode="auto">
          <a:xfrm flipH="1" flipV="1">
            <a:off x="4330305" y="1928682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0" name="Line 58"/>
          <p:cNvSpPr>
            <a:spLocks noChangeShapeType="1"/>
          </p:cNvSpPr>
          <p:nvPr/>
        </p:nvSpPr>
        <p:spPr bwMode="auto">
          <a:xfrm flipH="1" flipV="1">
            <a:off x="4330305" y="2019590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1" name="Line 58"/>
          <p:cNvSpPr>
            <a:spLocks noChangeShapeType="1"/>
          </p:cNvSpPr>
          <p:nvPr/>
        </p:nvSpPr>
        <p:spPr bwMode="auto">
          <a:xfrm flipV="1">
            <a:off x="4576676" y="2026595"/>
            <a:ext cx="0" cy="11359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38" name="Line 58"/>
          <p:cNvSpPr>
            <a:spLocks noChangeShapeType="1"/>
          </p:cNvSpPr>
          <p:nvPr/>
        </p:nvSpPr>
        <p:spPr bwMode="auto">
          <a:xfrm flipV="1">
            <a:off x="2832313" y="851527"/>
            <a:ext cx="0" cy="2311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9" name="Line 94"/>
          <p:cNvSpPr>
            <a:spLocks noChangeShapeType="1"/>
          </p:cNvSpPr>
          <p:nvPr/>
        </p:nvSpPr>
        <p:spPr bwMode="auto">
          <a:xfrm rot="16200000" flipV="1">
            <a:off x="2628517" y="1667712"/>
            <a:ext cx="0" cy="41415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none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30" name="Line 96"/>
          <p:cNvSpPr>
            <a:spLocks noChangeShapeType="1"/>
          </p:cNvSpPr>
          <p:nvPr/>
        </p:nvSpPr>
        <p:spPr bwMode="auto">
          <a:xfrm rot="16200000" flipV="1">
            <a:off x="3037464" y="1595968"/>
            <a:ext cx="0" cy="123205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none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7" name="Group 6"/>
          <p:cNvGrpSpPr/>
          <p:nvPr/>
        </p:nvGrpSpPr>
        <p:grpSpPr>
          <a:xfrm>
            <a:off x="2700853" y="1158234"/>
            <a:ext cx="265352" cy="235894"/>
            <a:chOff x="-4978342" y="2399191"/>
            <a:chExt cx="265352" cy="235894"/>
          </a:xfrm>
        </p:grpSpPr>
        <p:sp>
          <p:nvSpPr>
            <p:cNvPr id="303" name="AutoShape 65"/>
            <p:cNvSpPr>
              <a:spLocks noChangeArrowheads="1"/>
            </p:cNvSpPr>
            <p:nvPr/>
          </p:nvSpPr>
          <p:spPr bwMode="auto">
            <a:xfrm>
              <a:off x="-4958621" y="2399191"/>
              <a:ext cx="225910" cy="235894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304" name="Line 66"/>
            <p:cNvSpPr>
              <a:spLocks noChangeShapeType="1"/>
            </p:cNvSpPr>
            <p:nvPr/>
          </p:nvSpPr>
          <p:spPr bwMode="auto">
            <a:xfrm>
              <a:off x="-4978342" y="2399191"/>
              <a:ext cx="2653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139" name="Line 58"/>
          <p:cNvSpPr>
            <a:spLocks noChangeShapeType="1"/>
          </p:cNvSpPr>
          <p:nvPr/>
        </p:nvSpPr>
        <p:spPr bwMode="auto">
          <a:xfrm flipV="1">
            <a:off x="3653492" y="851526"/>
            <a:ext cx="0" cy="2311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350" name="Group 349"/>
          <p:cNvGrpSpPr/>
          <p:nvPr/>
        </p:nvGrpSpPr>
        <p:grpSpPr>
          <a:xfrm>
            <a:off x="2694226" y="2666043"/>
            <a:ext cx="265352" cy="235894"/>
            <a:chOff x="-4978342" y="2399191"/>
            <a:chExt cx="265352" cy="235894"/>
          </a:xfrm>
        </p:grpSpPr>
        <p:sp>
          <p:nvSpPr>
            <p:cNvPr id="351" name="AutoShape 65"/>
            <p:cNvSpPr>
              <a:spLocks noChangeArrowheads="1"/>
            </p:cNvSpPr>
            <p:nvPr/>
          </p:nvSpPr>
          <p:spPr bwMode="auto">
            <a:xfrm>
              <a:off x="-4958621" y="2399191"/>
              <a:ext cx="225910" cy="235894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352" name="Line 66"/>
            <p:cNvSpPr>
              <a:spLocks noChangeShapeType="1"/>
            </p:cNvSpPr>
            <p:nvPr/>
          </p:nvSpPr>
          <p:spPr bwMode="auto">
            <a:xfrm>
              <a:off x="-4978342" y="2399191"/>
              <a:ext cx="2653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353" name="Group 352"/>
          <p:cNvGrpSpPr/>
          <p:nvPr/>
        </p:nvGrpSpPr>
        <p:grpSpPr>
          <a:xfrm>
            <a:off x="3521074" y="1156614"/>
            <a:ext cx="265352" cy="235894"/>
            <a:chOff x="-4978342" y="2399191"/>
            <a:chExt cx="265352" cy="235894"/>
          </a:xfrm>
        </p:grpSpPr>
        <p:sp>
          <p:nvSpPr>
            <p:cNvPr id="354" name="AutoShape 65"/>
            <p:cNvSpPr>
              <a:spLocks noChangeArrowheads="1"/>
            </p:cNvSpPr>
            <p:nvPr/>
          </p:nvSpPr>
          <p:spPr bwMode="auto">
            <a:xfrm>
              <a:off x="-4958621" y="2399191"/>
              <a:ext cx="225910" cy="235894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355" name="Line 66"/>
            <p:cNvSpPr>
              <a:spLocks noChangeShapeType="1"/>
            </p:cNvSpPr>
            <p:nvPr/>
          </p:nvSpPr>
          <p:spPr bwMode="auto">
            <a:xfrm>
              <a:off x="-4978342" y="2399191"/>
              <a:ext cx="2653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356" name="Group 355"/>
          <p:cNvGrpSpPr/>
          <p:nvPr/>
        </p:nvGrpSpPr>
        <p:grpSpPr>
          <a:xfrm>
            <a:off x="3514447" y="2664423"/>
            <a:ext cx="265352" cy="235894"/>
            <a:chOff x="-4978342" y="2399191"/>
            <a:chExt cx="265352" cy="235894"/>
          </a:xfrm>
        </p:grpSpPr>
        <p:sp>
          <p:nvSpPr>
            <p:cNvPr id="357" name="AutoShape 65"/>
            <p:cNvSpPr>
              <a:spLocks noChangeArrowheads="1"/>
            </p:cNvSpPr>
            <p:nvPr/>
          </p:nvSpPr>
          <p:spPr bwMode="auto">
            <a:xfrm>
              <a:off x="-4958621" y="2399191"/>
              <a:ext cx="225910" cy="235894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358" name="Line 66"/>
            <p:cNvSpPr>
              <a:spLocks noChangeShapeType="1"/>
            </p:cNvSpPr>
            <p:nvPr/>
          </p:nvSpPr>
          <p:spPr bwMode="auto">
            <a:xfrm>
              <a:off x="-4978342" y="2399191"/>
              <a:ext cx="2653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395" name="Oval 394"/>
          <p:cNvSpPr>
            <a:spLocks noChangeAspect="1"/>
          </p:cNvSpPr>
          <p:nvPr/>
        </p:nvSpPr>
        <p:spPr>
          <a:xfrm>
            <a:off x="2380347" y="1839140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6" name="Oval 395"/>
          <p:cNvSpPr>
            <a:spLocks noChangeAspect="1"/>
          </p:cNvSpPr>
          <p:nvPr/>
        </p:nvSpPr>
        <p:spPr>
          <a:xfrm>
            <a:off x="2382628" y="218260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62</a:t>
            </a:fld>
            <a:endParaRPr lang="fr-CH"/>
          </a:p>
        </p:txBody>
      </p:sp>
      <p:sp>
        <p:nvSpPr>
          <p:cNvPr id="148" name="Text Box 22">
            <a:extLst>
              <a:ext uri="{FF2B5EF4-FFF2-40B4-BE49-F238E27FC236}">
                <a16:creationId xmlns:a16="http://schemas.microsoft.com/office/drawing/2014/main" id="{4218703C-E66A-41E0-8F3A-2C8C08AB7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452" y="6338155"/>
            <a:ext cx="1091810" cy="27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Générateur</a:t>
            </a:r>
            <a:endParaRPr lang="en-US" sz="1800">
              <a:latin typeface="+mn-lt"/>
            </a:endParaRPr>
          </a:p>
        </p:txBody>
      </p:sp>
      <p:sp>
        <p:nvSpPr>
          <p:cNvPr id="159" name="Text Box 22">
            <a:extLst>
              <a:ext uri="{FF2B5EF4-FFF2-40B4-BE49-F238E27FC236}">
                <a16:creationId xmlns:a16="http://schemas.microsoft.com/office/drawing/2014/main" id="{4D46EFD4-734A-46E2-9AB7-6AAF4B5ADD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352" y="3576421"/>
            <a:ext cx="726010" cy="27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Moteur</a:t>
            </a:r>
            <a:endParaRPr lang="en-US" sz="18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020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Image 3">
            <a:extLst>
              <a:ext uri="{FF2B5EF4-FFF2-40B4-BE49-F238E27FC236}">
                <a16:creationId xmlns:a16="http://schemas.microsoft.com/office/drawing/2014/main" id="{C107A451-660C-7E47-BD1F-3842E0CE6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60" y="1203132"/>
            <a:ext cx="3188564" cy="1594282"/>
          </a:xfrm>
          <a:prstGeom prst="rect">
            <a:avLst/>
          </a:prstGeom>
        </p:spPr>
      </p:pic>
      <p:sp>
        <p:nvSpPr>
          <p:cNvPr id="149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/>
              <a:t>Considération sur les modes de fonctionnement II</a:t>
            </a:r>
          </a:p>
        </p:txBody>
      </p:sp>
      <p:sp>
        <p:nvSpPr>
          <p:cNvPr id="27" name="Donut 26"/>
          <p:cNvSpPr/>
          <p:nvPr/>
        </p:nvSpPr>
        <p:spPr>
          <a:xfrm>
            <a:off x="7639527" y="1478423"/>
            <a:ext cx="1081088" cy="1081088"/>
          </a:xfrm>
          <a:prstGeom prst="donut">
            <a:avLst>
              <a:gd name="adj" fmla="val 120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000">
              <a:solidFill>
                <a:schemeClr val="tx1"/>
              </a:solidFill>
            </a:endParaRPr>
          </a:p>
        </p:txBody>
      </p:sp>
      <p:sp>
        <p:nvSpPr>
          <p:cNvPr id="287" name="TextBox 286"/>
          <p:cNvSpPr txBox="1"/>
          <p:nvPr/>
        </p:nvSpPr>
        <p:spPr>
          <a:xfrm>
            <a:off x="7843879" y="1827446"/>
            <a:ext cx="691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MAS</a:t>
            </a:r>
          </a:p>
        </p:txBody>
      </p:sp>
      <p:sp>
        <p:nvSpPr>
          <p:cNvPr id="50" name="Line 54"/>
          <p:cNvSpPr>
            <a:spLocks noChangeShapeType="1"/>
          </p:cNvSpPr>
          <p:nvPr/>
        </p:nvSpPr>
        <p:spPr bwMode="auto">
          <a:xfrm rot="16200000">
            <a:off x="6415303" y="554010"/>
            <a:ext cx="0" cy="2512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58"/>
          <p:cNvSpPr>
            <a:spLocks noChangeShapeType="1"/>
          </p:cNvSpPr>
          <p:nvPr/>
        </p:nvSpPr>
        <p:spPr bwMode="auto">
          <a:xfrm>
            <a:off x="3643004" y="848890"/>
            <a:ext cx="324155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0" name="Line 94"/>
          <p:cNvSpPr>
            <a:spLocks noChangeShapeType="1"/>
          </p:cNvSpPr>
          <p:nvPr/>
        </p:nvSpPr>
        <p:spPr bwMode="auto">
          <a:xfrm rot="16200000">
            <a:off x="6842840" y="1210735"/>
            <a:ext cx="0" cy="1617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2" name="Line 96"/>
          <p:cNvSpPr>
            <a:spLocks noChangeShapeType="1"/>
          </p:cNvSpPr>
          <p:nvPr/>
        </p:nvSpPr>
        <p:spPr bwMode="auto">
          <a:xfrm rot="16200000">
            <a:off x="7276442" y="1846952"/>
            <a:ext cx="0" cy="78977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75" name="Group 174"/>
          <p:cNvGrpSpPr/>
          <p:nvPr/>
        </p:nvGrpSpPr>
        <p:grpSpPr>
          <a:xfrm>
            <a:off x="6596366" y="981050"/>
            <a:ext cx="500167" cy="674288"/>
            <a:chOff x="1303742" y="4178300"/>
            <a:chExt cx="500167" cy="674288"/>
          </a:xfrm>
        </p:grpSpPr>
        <p:sp>
          <p:nvSpPr>
            <p:cNvPr id="61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62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oup 175"/>
          <p:cNvGrpSpPr/>
          <p:nvPr/>
        </p:nvGrpSpPr>
        <p:grpSpPr>
          <a:xfrm>
            <a:off x="6596366" y="2401942"/>
            <a:ext cx="500167" cy="674288"/>
            <a:chOff x="1303742" y="4178300"/>
            <a:chExt cx="500167" cy="674288"/>
          </a:xfrm>
        </p:grpSpPr>
        <p:sp>
          <p:nvSpPr>
            <p:cNvPr id="177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78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79" name="Straight Connector 178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8" name="Group 207"/>
          <p:cNvGrpSpPr/>
          <p:nvPr/>
        </p:nvGrpSpPr>
        <p:grpSpPr>
          <a:xfrm>
            <a:off x="5747051" y="981050"/>
            <a:ext cx="500167" cy="674288"/>
            <a:chOff x="1303742" y="4178300"/>
            <a:chExt cx="500167" cy="674288"/>
          </a:xfrm>
        </p:grpSpPr>
        <p:sp>
          <p:nvSpPr>
            <p:cNvPr id="209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10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11" name="Straight Connector 210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4" name="Group 223"/>
          <p:cNvGrpSpPr/>
          <p:nvPr/>
        </p:nvGrpSpPr>
        <p:grpSpPr>
          <a:xfrm>
            <a:off x="5747051" y="2401942"/>
            <a:ext cx="500167" cy="674288"/>
            <a:chOff x="1303742" y="4178300"/>
            <a:chExt cx="500167" cy="674288"/>
          </a:xfrm>
        </p:grpSpPr>
        <p:sp>
          <p:nvSpPr>
            <p:cNvPr id="22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2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27" name="Straight Connector 22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oup 239"/>
          <p:cNvGrpSpPr/>
          <p:nvPr/>
        </p:nvGrpSpPr>
        <p:grpSpPr>
          <a:xfrm>
            <a:off x="4872336" y="981050"/>
            <a:ext cx="500167" cy="674288"/>
            <a:chOff x="1303742" y="4178300"/>
            <a:chExt cx="500167" cy="674288"/>
          </a:xfrm>
        </p:grpSpPr>
        <p:sp>
          <p:nvSpPr>
            <p:cNvPr id="241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42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43" name="Straight Connector 242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6" name="Group 255"/>
          <p:cNvGrpSpPr/>
          <p:nvPr/>
        </p:nvGrpSpPr>
        <p:grpSpPr>
          <a:xfrm>
            <a:off x="4872336" y="2401942"/>
            <a:ext cx="500167" cy="674288"/>
            <a:chOff x="1303742" y="4178300"/>
            <a:chExt cx="500167" cy="674288"/>
          </a:xfrm>
        </p:grpSpPr>
        <p:sp>
          <p:nvSpPr>
            <p:cNvPr id="257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58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59" name="Straight Connector 258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2" name="Line 58"/>
          <p:cNvSpPr>
            <a:spLocks noChangeShapeType="1"/>
          </p:cNvSpPr>
          <p:nvPr/>
        </p:nvSpPr>
        <p:spPr bwMode="auto">
          <a:xfrm flipV="1">
            <a:off x="5159269" y="1645812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3" name="Line 58"/>
          <p:cNvSpPr>
            <a:spLocks noChangeShapeType="1"/>
          </p:cNvSpPr>
          <p:nvPr/>
        </p:nvSpPr>
        <p:spPr bwMode="auto">
          <a:xfrm flipV="1">
            <a:off x="6033984" y="1655338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4" name="Line 58"/>
          <p:cNvSpPr>
            <a:spLocks noChangeShapeType="1"/>
          </p:cNvSpPr>
          <p:nvPr/>
        </p:nvSpPr>
        <p:spPr bwMode="auto">
          <a:xfrm flipV="1">
            <a:off x="6883299" y="1645812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5" name="Line 58"/>
          <p:cNvSpPr>
            <a:spLocks noChangeShapeType="1"/>
          </p:cNvSpPr>
          <p:nvPr/>
        </p:nvSpPr>
        <p:spPr bwMode="auto">
          <a:xfrm flipV="1">
            <a:off x="5159269" y="847302"/>
            <a:ext cx="0" cy="13374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6" name="Line 58"/>
          <p:cNvSpPr>
            <a:spLocks noChangeShapeType="1"/>
          </p:cNvSpPr>
          <p:nvPr/>
        </p:nvSpPr>
        <p:spPr bwMode="auto">
          <a:xfrm flipV="1">
            <a:off x="6033984" y="847301"/>
            <a:ext cx="0" cy="13374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7" name="Line 58"/>
          <p:cNvSpPr>
            <a:spLocks noChangeShapeType="1"/>
          </p:cNvSpPr>
          <p:nvPr/>
        </p:nvSpPr>
        <p:spPr bwMode="auto">
          <a:xfrm flipV="1">
            <a:off x="6883299" y="847301"/>
            <a:ext cx="0" cy="1337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8" name="Line 58"/>
          <p:cNvSpPr>
            <a:spLocks noChangeShapeType="1"/>
          </p:cNvSpPr>
          <p:nvPr/>
        </p:nvSpPr>
        <p:spPr bwMode="auto">
          <a:xfrm flipV="1">
            <a:off x="5159269" y="3076230"/>
            <a:ext cx="0" cy="8636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9" name="Line 58"/>
          <p:cNvSpPr>
            <a:spLocks noChangeShapeType="1"/>
          </p:cNvSpPr>
          <p:nvPr/>
        </p:nvSpPr>
        <p:spPr bwMode="auto">
          <a:xfrm flipV="1">
            <a:off x="6033984" y="3076229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0" name="Line 58"/>
          <p:cNvSpPr>
            <a:spLocks noChangeShapeType="1"/>
          </p:cNvSpPr>
          <p:nvPr/>
        </p:nvSpPr>
        <p:spPr bwMode="auto">
          <a:xfrm flipV="1">
            <a:off x="6883299" y="3076230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1" name="Line 58"/>
          <p:cNvSpPr>
            <a:spLocks noChangeShapeType="1"/>
          </p:cNvSpPr>
          <p:nvPr/>
        </p:nvSpPr>
        <p:spPr bwMode="auto">
          <a:xfrm>
            <a:off x="3643004" y="3162589"/>
            <a:ext cx="3241558" cy="330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8" name="Line 58"/>
          <p:cNvSpPr>
            <a:spLocks noChangeShapeType="1"/>
          </p:cNvSpPr>
          <p:nvPr/>
        </p:nvSpPr>
        <p:spPr bwMode="auto">
          <a:xfrm flipV="1">
            <a:off x="4576676" y="854387"/>
            <a:ext cx="0" cy="10742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9" name="Line 58"/>
          <p:cNvSpPr>
            <a:spLocks noChangeShapeType="1"/>
          </p:cNvSpPr>
          <p:nvPr/>
        </p:nvSpPr>
        <p:spPr bwMode="auto">
          <a:xfrm flipH="1" flipV="1">
            <a:off x="4330305" y="1928682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0" name="Line 58"/>
          <p:cNvSpPr>
            <a:spLocks noChangeShapeType="1"/>
          </p:cNvSpPr>
          <p:nvPr/>
        </p:nvSpPr>
        <p:spPr bwMode="auto">
          <a:xfrm flipH="1" flipV="1">
            <a:off x="4330305" y="2019590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1" name="Line 58"/>
          <p:cNvSpPr>
            <a:spLocks noChangeShapeType="1"/>
          </p:cNvSpPr>
          <p:nvPr/>
        </p:nvSpPr>
        <p:spPr bwMode="auto">
          <a:xfrm flipV="1">
            <a:off x="4576676" y="2026595"/>
            <a:ext cx="0" cy="11359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3" name="TextBox 142"/>
          <p:cNvSpPr txBox="1"/>
          <p:nvPr/>
        </p:nvSpPr>
        <p:spPr>
          <a:xfrm rot="16200000">
            <a:off x="3422760" y="1815607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Batteries</a:t>
            </a:r>
          </a:p>
        </p:txBody>
      </p:sp>
      <p:sp>
        <p:nvSpPr>
          <p:cNvPr id="145" name="Line 58"/>
          <p:cNvSpPr>
            <a:spLocks noChangeShapeType="1"/>
          </p:cNvSpPr>
          <p:nvPr/>
        </p:nvSpPr>
        <p:spPr bwMode="auto">
          <a:xfrm>
            <a:off x="3373004" y="1565975"/>
            <a:ext cx="540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6" name="Line 58"/>
          <p:cNvSpPr>
            <a:spLocks noChangeShapeType="1"/>
          </p:cNvSpPr>
          <p:nvPr/>
        </p:nvSpPr>
        <p:spPr bwMode="auto">
          <a:xfrm>
            <a:off x="3537691" y="1640404"/>
            <a:ext cx="210626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7" name="Line 58"/>
          <p:cNvSpPr>
            <a:spLocks noChangeShapeType="1"/>
          </p:cNvSpPr>
          <p:nvPr/>
        </p:nvSpPr>
        <p:spPr bwMode="auto">
          <a:xfrm>
            <a:off x="3373004" y="1836290"/>
            <a:ext cx="540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8" name="Line 58"/>
          <p:cNvSpPr>
            <a:spLocks noChangeShapeType="1"/>
          </p:cNvSpPr>
          <p:nvPr/>
        </p:nvSpPr>
        <p:spPr bwMode="auto">
          <a:xfrm>
            <a:off x="3537691" y="1910719"/>
            <a:ext cx="210626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9" name="Line 58"/>
          <p:cNvSpPr>
            <a:spLocks noChangeShapeType="1"/>
          </p:cNvSpPr>
          <p:nvPr/>
        </p:nvSpPr>
        <p:spPr bwMode="auto">
          <a:xfrm>
            <a:off x="3373004" y="2106605"/>
            <a:ext cx="540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0" name="Line 58"/>
          <p:cNvSpPr>
            <a:spLocks noChangeShapeType="1"/>
          </p:cNvSpPr>
          <p:nvPr/>
        </p:nvSpPr>
        <p:spPr bwMode="auto">
          <a:xfrm>
            <a:off x="3537691" y="2181034"/>
            <a:ext cx="210626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1" name="Line 58"/>
          <p:cNvSpPr>
            <a:spLocks noChangeShapeType="1"/>
          </p:cNvSpPr>
          <p:nvPr/>
        </p:nvSpPr>
        <p:spPr bwMode="auto">
          <a:xfrm>
            <a:off x="3373004" y="2376920"/>
            <a:ext cx="540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2" name="Line 58"/>
          <p:cNvSpPr>
            <a:spLocks noChangeShapeType="1"/>
          </p:cNvSpPr>
          <p:nvPr/>
        </p:nvSpPr>
        <p:spPr bwMode="auto">
          <a:xfrm>
            <a:off x="3537691" y="2451349"/>
            <a:ext cx="210626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3" name="Line 58"/>
          <p:cNvSpPr>
            <a:spLocks noChangeShapeType="1"/>
          </p:cNvSpPr>
          <p:nvPr/>
        </p:nvSpPr>
        <p:spPr bwMode="auto">
          <a:xfrm>
            <a:off x="3643004" y="1640404"/>
            <a:ext cx="0" cy="19588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4" name="Line 58"/>
          <p:cNvSpPr>
            <a:spLocks noChangeShapeType="1"/>
          </p:cNvSpPr>
          <p:nvPr/>
        </p:nvSpPr>
        <p:spPr bwMode="auto">
          <a:xfrm>
            <a:off x="3643004" y="1905274"/>
            <a:ext cx="0" cy="19588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5" name="Line 58"/>
          <p:cNvSpPr>
            <a:spLocks noChangeShapeType="1"/>
          </p:cNvSpPr>
          <p:nvPr/>
        </p:nvSpPr>
        <p:spPr bwMode="auto">
          <a:xfrm>
            <a:off x="3643004" y="2184813"/>
            <a:ext cx="0" cy="19588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6" name="Line 58"/>
          <p:cNvSpPr>
            <a:spLocks noChangeShapeType="1"/>
          </p:cNvSpPr>
          <p:nvPr/>
        </p:nvSpPr>
        <p:spPr bwMode="auto">
          <a:xfrm>
            <a:off x="3643004" y="2449683"/>
            <a:ext cx="0" cy="71290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7" name="Line 58"/>
          <p:cNvSpPr>
            <a:spLocks noChangeShapeType="1"/>
          </p:cNvSpPr>
          <p:nvPr/>
        </p:nvSpPr>
        <p:spPr bwMode="auto">
          <a:xfrm>
            <a:off x="3643004" y="847302"/>
            <a:ext cx="0" cy="72331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63</a:t>
            </a:fld>
            <a:endParaRPr lang="fr-CH"/>
          </a:p>
        </p:txBody>
      </p:sp>
      <p:graphicFrame>
        <p:nvGraphicFramePr>
          <p:cNvPr id="142" name="Chart 141">
            <a:extLst>
              <a:ext uri="{FF2B5EF4-FFF2-40B4-BE49-F238E27FC236}">
                <a16:creationId xmlns:a16="http://schemas.microsoft.com/office/drawing/2014/main" id="{6344872F-B6FB-41E6-9958-324F8FEAF2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6212926"/>
              </p:ext>
            </p:extLst>
          </p:nvPr>
        </p:nvGraphicFramePr>
        <p:xfrm>
          <a:off x="2342414" y="3309537"/>
          <a:ext cx="4675487" cy="3555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4" name="Text Box 22">
            <a:extLst>
              <a:ext uri="{FF2B5EF4-FFF2-40B4-BE49-F238E27FC236}">
                <a16:creationId xmlns:a16="http://schemas.microsoft.com/office/drawing/2014/main" id="{7C4205F1-0CBA-4A87-B95D-D46355715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452" y="6338155"/>
            <a:ext cx="1091810" cy="27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Générateur</a:t>
            </a:r>
            <a:endParaRPr lang="en-US" sz="1800">
              <a:latin typeface="+mn-lt"/>
            </a:endParaRPr>
          </a:p>
        </p:txBody>
      </p:sp>
      <p:sp>
        <p:nvSpPr>
          <p:cNvPr id="168" name="Text Box 22">
            <a:extLst>
              <a:ext uri="{FF2B5EF4-FFF2-40B4-BE49-F238E27FC236}">
                <a16:creationId xmlns:a16="http://schemas.microsoft.com/office/drawing/2014/main" id="{DFF07A62-FD64-4AAA-AD20-2F15C74D9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352" y="3576421"/>
            <a:ext cx="726010" cy="27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Moteur</a:t>
            </a:r>
            <a:endParaRPr lang="en-US" sz="18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265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r>
              <a:rPr lang="fr-CH" sz="2400"/>
              <a:t>Principe de fonctionnement</a:t>
            </a:r>
          </a:p>
          <a:p>
            <a:r>
              <a:rPr lang="fr-CH" sz="2400"/>
              <a:t>Schéma équivalent</a:t>
            </a:r>
          </a:p>
          <a:p>
            <a:r>
              <a:rPr lang="fr-CH" sz="2400"/>
              <a:t>Caractéristique de couple</a:t>
            </a:r>
          </a:p>
          <a:p>
            <a:r>
              <a:rPr lang="fr-CH" sz="2400"/>
              <a:t>Impédance équivalente</a:t>
            </a:r>
          </a:p>
          <a:p>
            <a:r>
              <a:rPr lang="fr-CH" sz="2400"/>
              <a:t>Démarrage des moteurs à cage</a:t>
            </a:r>
          </a:p>
          <a:p>
            <a:r>
              <a:rPr lang="fr-CH" sz="2400"/>
              <a:t>Alimentation à tension et fréquence variables</a:t>
            </a:r>
          </a:p>
          <a:p>
            <a:r>
              <a:rPr lang="fr-CH" sz="2400"/>
              <a:t>Modes de fonctionnement et bilan de puissance</a:t>
            </a:r>
          </a:p>
          <a:p>
            <a:r>
              <a:rPr lang="fr-CH" sz="2400">
                <a:solidFill>
                  <a:srgbClr val="FF0000"/>
                </a:solidFill>
              </a:rPr>
              <a:t>Complément sur le montage étoile et triangle</a:t>
            </a:r>
          </a:p>
          <a:p>
            <a:pPr marL="0" indent="0">
              <a:buNone/>
            </a:pPr>
            <a:endParaRPr lang="fr-CH" sz="2400"/>
          </a:p>
          <a:p>
            <a:endParaRPr lang="fr-CH" sz="2400"/>
          </a:p>
          <a:p>
            <a:pPr marL="0" indent="0">
              <a:buNone/>
            </a:pPr>
            <a:endParaRPr lang="fr-CH" sz="2000"/>
          </a:p>
          <a:p>
            <a:endParaRPr lang="fr-CH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7659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5"/>
          <p:cNvGrpSpPr>
            <a:grpSpLocks/>
          </p:cNvGrpSpPr>
          <p:nvPr/>
        </p:nvGrpSpPr>
        <p:grpSpPr bwMode="auto">
          <a:xfrm>
            <a:off x="889001" y="1405854"/>
            <a:ext cx="3554414" cy="3074987"/>
            <a:chOff x="560" y="1201"/>
            <a:chExt cx="2239" cy="1937"/>
          </a:xfrm>
        </p:grpSpPr>
        <p:sp>
          <p:nvSpPr>
            <p:cNvPr id="9" name="Line 25"/>
            <p:cNvSpPr>
              <a:spLocks noChangeShapeType="1"/>
            </p:cNvSpPr>
            <p:nvPr/>
          </p:nvSpPr>
          <p:spPr bwMode="auto">
            <a:xfrm flipH="1">
              <a:off x="560" y="1201"/>
              <a:ext cx="145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" name="Line 26"/>
            <p:cNvSpPr>
              <a:spLocks noChangeShapeType="1"/>
            </p:cNvSpPr>
            <p:nvPr/>
          </p:nvSpPr>
          <p:spPr bwMode="auto">
            <a:xfrm flipH="1">
              <a:off x="562" y="2709"/>
              <a:ext cx="7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1" name="Freeform 27"/>
            <p:cNvSpPr>
              <a:spLocks/>
            </p:cNvSpPr>
            <p:nvPr/>
          </p:nvSpPr>
          <p:spPr bwMode="auto">
            <a:xfrm>
              <a:off x="561" y="2733"/>
              <a:ext cx="2110" cy="405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56"/>
            <p:cNvGrpSpPr>
              <a:grpSpLocks/>
            </p:cNvGrpSpPr>
            <p:nvPr/>
          </p:nvGrpSpPr>
          <p:grpSpPr bwMode="auto">
            <a:xfrm>
              <a:off x="1927" y="1207"/>
              <a:ext cx="153" cy="890"/>
              <a:chOff x="3158" y="1576"/>
              <a:chExt cx="153" cy="890"/>
            </a:xfrm>
          </p:grpSpPr>
          <p:sp>
            <p:nvSpPr>
              <p:cNvPr id="19" name="Rectangle 31"/>
              <p:cNvSpPr>
                <a:spLocks noChangeAspect="1" noChangeArrowheads="1"/>
              </p:cNvSpPr>
              <p:nvPr/>
            </p:nvSpPr>
            <p:spPr bwMode="auto">
              <a:xfrm>
                <a:off x="3158" y="1800"/>
                <a:ext cx="153" cy="398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Line 32"/>
              <p:cNvSpPr>
                <a:spLocks noChangeShapeType="1"/>
              </p:cNvSpPr>
              <p:nvPr/>
            </p:nvSpPr>
            <p:spPr bwMode="auto">
              <a:xfrm flipH="1">
                <a:off x="3234" y="1576"/>
                <a:ext cx="0" cy="8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3" name="Group 57"/>
            <p:cNvGrpSpPr>
              <a:grpSpLocks/>
            </p:cNvGrpSpPr>
            <p:nvPr/>
          </p:nvGrpSpPr>
          <p:grpSpPr bwMode="auto">
            <a:xfrm rot="-2829946">
              <a:off x="2253" y="1948"/>
              <a:ext cx="175" cy="917"/>
              <a:chOff x="3135" y="1569"/>
              <a:chExt cx="175" cy="917"/>
            </a:xfrm>
          </p:grpSpPr>
          <p:sp>
            <p:nvSpPr>
              <p:cNvPr id="17" name="Rectangle 58"/>
              <p:cNvSpPr>
                <a:spLocks noChangeAspect="1" noChangeArrowheads="1"/>
              </p:cNvSpPr>
              <p:nvPr/>
            </p:nvSpPr>
            <p:spPr bwMode="auto">
              <a:xfrm>
                <a:off x="3135" y="1779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Line 59"/>
              <p:cNvSpPr>
                <a:spLocks noChangeShapeType="1"/>
              </p:cNvSpPr>
              <p:nvPr/>
            </p:nvSpPr>
            <p:spPr bwMode="auto">
              <a:xfrm>
                <a:off x="3221" y="1569"/>
                <a:ext cx="2" cy="9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4" name="Group 60"/>
            <p:cNvGrpSpPr>
              <a:grpSpLocks/>
            </p:cNvGrpSpPr>
            <p:nvPr/>
          </p:nvGrpSpPr>
          <p:grpSpPr bwMode="auto">
            <a:xfrm rot="2876905">
              <a:off x="1566" y="1941"/>
              <a:ext cx="175" cy="924"/>
              <a:chOff x="3139" y="1560"/>
              <a:chExt cx="175" cy="924"/>
            </a:xfrm>
          </p:grpSpPr>
          <p:sp>
            <p:nvSpPr>
              <p:cNvPr id="15" name="Rectangle 61"/>
              <p:cNvSpPr>
                <a:spLocks noChangeAspect="1" noChangeArrowheads="1"/>
              </p:cNvSpPr>
              <p:nvPr/>
            </p:nvSpPr>
            <p:spPr bwMode="auto">
              <a:xfrm>
                <a:off x="3139" y="1771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" name="Line 62"/>
              <p:cNvSpPr>
                <a:spLocks noChangeShapeType="1"/>
              </p:cNvSpPr>
              <p:nvPr/>
            </p:nvSpPr>
            <p:spPr bwMode="auto">
              <a:xfrm flipH="1">
                <a:off x="3230" y="1560"/>
                <a:ext cx="1" cy="9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</p:grpSp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0" y="6953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Line 28"/>
          <p:cNvSpPr>
            <a:spLocks noChangeShapeType="1"/>
          </p:cNvSpPr>
          <p:nvPr/>
        </p:nvSpPr>
        <p:spPr bwMode="auto">
          <a:xfrm>
            <a:off x="900113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" name="Line 30"/>
          <p:cNvSpPr>
            <a:spLocks noChangeShapeType="1"/>
          </p:cNvSpPr>
          <p:nvPr/>
        </p:nvSpPr>
        <p:spPr bwMode="auto">
          <a:xfrm>
            <a:off x="881060" y="1405855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2" name="Group 86"/>
          <p:cNvGrpSpPr>
            <a:grpSpLocks/>
          </p:cNvGrpSpPr>
          <p:nvPr/>
        </p:nvGrpSpPr>
        <p:grpSpPr bwMode="auto">
          <a:xfrm>
            <a:off x="5292726" y="1415379"/>
            <a:ext cx="3240088" cy="3065462"/>
            <a:chOff x="3334" y="1207"/>
            <a:chExt cx="2041" cy="1931"/>
          </a:xfrm>
        </p:grpSpPr>
        <p:grpSp>
          <p:nvGrpSpPr>
            <p:cNvPr id="23" name="Group 47"/>
            <p:cNvGrpSpPr>
              <a:grpSpLocks/>
            </p:cNvGrpSpPr>
            <p:nvPr/>
          </p:nvGrpSpPr>
          <p:grpSpPr bwMode="auto">
            <a:xfrm rot="5400000">
              <a:off x="4697" y="2118"/>
              <a:ext cx="175" cy="1180"/>
              <a:chOff x="2964" y="1212"/>
              <a:chExt cx="175" cy="1180"/>
            </a:xfrm>
          </p:grpSpPr>
          <p:sp>
            <p:nvSpPr>
              <p:cNvPr id="33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Line 49"/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4" name="Group 50"/>
            <p:cNvGrpSpPr>
              <a:grpSpLocks/>
            </p:cNvGrpSpPr>
            <p:nvPr/>
          </p:nvGrpSpPr>
          <p:grpSpPr bwMode="auto">
            <a:xfrm rot="1756566">
              <a:off x="4398" y="1602"/>
              <a:ext cx="175" cy="1180"/>
              <a:chOff x="2946" y="1207"/>
              <a:chExt cx="175" cy="1180"/>
            </a:xfrm>
          </p:grpSpPr>
          <p:sp>
            <p:nvSpPr>
              <p:cNvPr id="31" name="Rectangle 51"/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Line 52"/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5" name="Group 53"/>
            <p:cNvGrpSpPr>
              <a:grpSpLocks/>
            </p:cNvGrpSpPr>
            <p:nvPr/>
          </p:nvGrpSpPr>
          <p:grpSpPr bwMode="auto">
            <a:xfrm rot="-1782866">
              <a:off x="4997" y="1603"/>
              <a:ext cx="175" cy="1180"/>
              <a:chOff x="2962" y="1203"/>
              <a:chExt cx="175" cy="1180"/>
            </a:xfrm>
          </p:grpSpPr>
          <p:sp>
            <p:nvSpPr>
              <p:cNvPr id="29" name="Rectangle 54"/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55"/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26" name="Freeform 65"/>
            <p:cNvSpPr>
              <a:spLocks/>
            </p:cNvSpPr>
            <p:nvPr/>
          </p:nvSpPr>
          <p:spPr bwMode="auto">
            <a:xfrm>
              <a:off x="3335" y="1207"/>
              <a:ext cx="1441" cy="465"/>
            </a:xfrm>
            <a:custGeom>
              <a:avLst/>
              <a:gdLst>
                <a:gd name="T0" fmla="*/ 1441 w 1441"/>
                <a:gd name="T1" fmla="*/ 465 h 465"/>
                <a:gd name="T2" fmla="*/ 1441 w 1441"/>
                <a:gd name="T3" fmla="*/ 1 h 465"/>
                <a:gd name="T4" fmla="*/ 0 w 1441"/>
                <a:gd name="T5" fmla="*/ 0 h 465"/>
                <a:gd name="T6" fmla="*/ 0 60000 65536"/>
                <a:gd name="T7" fmla="*/ 0 60000 65536"/>
                <a:gd name="T8" fmla="*/ 0 60000 65536"/>
                <a:gd name="T9" fmla="*/ 0 w 1441"/>
                <a:gd name="T10" fmla="*/ 0 h 465"/>
                <a:gd name="T11" fmla="*/ 1441 w 1441"/>
                <a:gd name="T12" fmla="*/ 465 h 46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1" h="465">
                  <a:moveTo>
                    <a:pt x="1441" y="465"/>
                  </a:moveTo>
                  <a:lnTo>
                    <a:pt x="1441" y="1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66"/>
            <p:cNvSpPr>
              <a:spLocks noChangeShapeType="1"/>
            </p:cNvSpPr>
            <p:nvPr/>
          </p:nvSpPr>
          <p:spPr bwMode="auto">
            <a:xfrm flipH="1">
              <a:off x="3334" y="2704"/>
              <a:ext cx="8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Freeform 67"/>
            <p:cNvSpPr>
              <a:spLocks/>
            </p:cNvSpPr>
            <p:nvPr/>
          </p:nvSpPr>
          <p:spPr bwMode="auto">
            <a:xfrm>
              <a:off x="3334" y="2739"/>
              <a:ext cx="2041" cy="399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" name="Line 68"/>
          <p:cNvSpPr>
            <a:spLocks noChangeShapeType="1"/>
          </p:cNvSpPr>
          <p:nvPr/>
        </p:nvSpPr>
        <p:spPr bwMode="auto">
          <a:xfrm>
            <a:off x="5292725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71"/>
          <p:cNvSpPr>
            <a:spLocks noChangeShapeType="1"/>
          </p:cNvSpPr>
          <p:nvPr/>
        </p:nvSpPr>
        <p:spPr bwMode="auto">
          <a:xfrm>
            <a:off x="2924175" y="1488404"/>
            <a:ext cx="0" cy="1223962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73"/>
          <p:cNvSpPr>
            <a:spLocks noChangeShapeType="1"/>
          </p:cNvSpPr>
          <p:nvPr/>
        </p:nvSpPr>
        <p:spPr bwMode="auto">
          <a:xfrm flipH="1">
            <a:off x="6470056" y="2133723"/>
            <a:ext cx="792163" cy="136842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75"/>
          <p:cNvSpPr>
            <a:spLocks noChangeShapeType="1"/>
          </p:cNvSpPr>
          <p:nvPr/>
        </p:nvSpPr>
        <p:spPr bwMode="auto">
          <a:xfrm>
            <a:off x="3178812" y="1837812"/>
            <a:ext cx="0" cy="47132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77"/>
          <p:cNvSpPr>
            <a:spLocks noChangeShapeType="1"/>
          </p:cNvSpPr>
          <p:nvPr/>
        </p:nvSpPr>
        <p:spPr bwMode="auto">
          <a:xfrm flipH="1">
            <a:off x="7009963" y="2678477"/>
            <a:ext cx="280032" cy="50475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Rectangle 81"/>
          <p:cNvSpPr>
            <a:spLocks noChangeArrowheads="1"/>
          </p:cNvSpPr>
          <p:nvPr/>
        </p:nvSpPr>
        <p:spPr bwMode="auto">
          <a:xfrm>
            <a:off x="1763713" y="1199480"/>
            <a:ext cx="2736850" cy="3487102"/>
          </a:xfrm>
          <a:prstGeom prst="rect">
            <a:avLst/>
          </a:prstGeom>
          <a:noFill/>
          <a:ln w="19050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Rectangle 82"/>
          <p:cNvSpPr>
            <a:spLocks noChangeArrowheads="1"/>
          </p:cNvSpPr>
          <p:nvPr/>
        </p:nvSpPr>
        <p:spPr bwMode="auto">
          <a:xfrm>
            <a:off x="6084888" y="1199479"/>
            <a:ext cx="2736850" cy="3487103"/>
          </a:xfrm>
          <a:prstGeom prst="rect">
            <a:avLst/>
          </a:prstGeom>
          <a:noFill/>
          <a:ln w="19050" cap="rnd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Line 84"/>
          <p:cNvSpPr>
            <a:spLocks noChangeShapeType="1"/>
          </p:cNvSpPr>
          <p:nvPr/>
        </p:nvSpPr>
        <p:spPr bwMode="auto">
          <a:xfrm>
            <a:off x="5396912" y="1413483"/>
            <a:ext cx="29637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Rappel sur les couplages étoile-triangle</a:t>
            </a:r>
          </a:p>
        </p:txBody>
      </p: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106203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56" name="Equation" r:id="rId3" imgW="507960" imgH="419040" progId="Equation.DSMT4">
                  <p:embed/>
                </p:oleObj>
              </mc:Choice>
              <mc:Fallback>
                <p:oleObj name="Equation" r:id="rId3" imgW="507960" imgH="41904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6203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 noChangeAspect="1"/>
          </p:cNvGraphicFramePr>
          <p:nvPr/>
        </p:nvGraphicFramePr>
        <p:xfrm>
          <a:off x="531880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57" name="Equation" r:id="rId5" imgW="507960" imgH="419040" progId="Equation.DSMT4">
                  <p:embed/>
                </p:oleObj>
              </mc:Choice>
              <mc:Fallback>
                <p:oleObj name="Equation" r:id="rId5" imgW="507960" imgH="41904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1880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192818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58" name="Equation" r:id="rId6" imgW="634680" imgH="419040" progId="Equation.DSMT4">
                  <p:embed/>
                </p:oleObj>
              </mc:Choice>
              <mc:Fallback>
                <p:oleObj name="Equation" r:id="rId6" imgW="634680" imgH="41904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2818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 noChangeAspect="1"/>
          </p:cNvGraphicFramePr>
          <p:nvPr/>
        </p:nvGraphicFramePr>
        <p:xfrm>
          <a:off x="4633915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59" name="Equation" r:id="rId8" imgW="634680" imgH="419040" progId="Equation.DSMT4">
                  <p:embed/>
                </p:oleObj>
              </mc:Choice>
              <mc:Fallback>
                <p:oleObj name="Equation" r:id="rId8" imgW="634680" imgH="419040" progId="Equation.DSMT4">
                  <p:embed/>
                  <p:pic>
                    <p:nvPicPr>
                      <p:cNvPr id="55" name="Object 5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33915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1982788" y="4899941"/>
          <a:ext cx="2349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60" name="Equation" r:id="rId9" imgW="2349360" imgH="1041120" progId="Equation.DSMT4">
                  <p:embed/>
                </p:oleObj>
              </mc:Choice>
              <mc:Fallback>
                <p:oleObj name="Equation" r:id="rId9" imgW="2349360" imgH="104112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82788" y="4899941"/>
                        <a:ext cx="2349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/>
          <p:cNvGraphicFramePr>
            <a:graphicFrameLocks noChangeAspect="1"/>
          </p:cNvGraphicFramePr>
          <p:nvPr/>
        </p:nvGraphicFramePr>
        <p:xfrm>
          <a:off x="6356350" y="4899941"/>
          <a:ext cx="2095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61" name="Equation" r:id="rId11" imgW="2095200" imgH="1041120" progId="Equation.DSMT4">
                  <p:embed/>
                </p:oleObj>
              </mc:Choice>
              <mc:Fallback>
                <p:oleObj name="Equation" r:id="rId11" imgW="2095200" imgH="1041120" progId="Equation.DSMT4">
                  <p:embed/>
                  <p:pic>
                    <p:nvPicPr>
                      <p:cNvPr id="57" name="Object 5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56350" y="4899941"/>
                        <a:ext cx="2095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2163762" y="1867816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62" name="Equation" r:id="rId13" imgW="685800" imgH="419040" progId="Equation.DSMT4">
                  <p:embed/>
                </p:oleObj>
              </mc:Choice>
              <mc:Fallback>
                <p:oleObj name="Equation" r:id="rId13" imgW="685800" imgH="419040" progId="Equation.DSMT4">
                  <p:embed/>
                  <p:pic>
                    <p:nvPicPr>
                      <p:cNvPr id="58" name="Object 5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163762" y="1867816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 noChangeAspect="1"/>
          </p:cNvGraphicFramePr>
          <p:nvPr/>
        </p:nvGraphicFramePr>
        <p:xfrm>
          <a:off x="3418208" y="1924173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63" name="Equation" r:id="rId15" imgW="558720" imgH="419040" progId="Equation.DSMT4">
                  <p:embed/>
                </p:oleObj>
              </mc:Choice>
              <mc:Fallback>
                <p:oleObj name="Equation" r:id="rId15" imgW="558720" imgH="419040" progId="Equation.DSMT4">
                  <p:embed/>
                  <p:pic>
                    <p:nvPicPr>
                      <p:cNvPr id="59" name="Object 5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418208" y="1924173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 noChangeAspect="1"/>
          </p:cNvGraphicFramePr>
          <p:nvPr/>
        </p:nvGraphicFramePr>
        <p:xfrm>
          <a:off x="6226970" y="2383277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64" name="Equation" r:id="rId17" imgW="685800" imgH="419040" progId="Equation.DSMT4">
                  <p:embed/>
                </p:oleObj>
              </mc:Choice>
              <mc:Fallback>
                <p:oleObj name="Equation" r:id="rId17" imgW="685800" imgH="419040" progId="Equation.DSMT4">
                  <p:embed/>
                  <p:pic>
                    <p:nvPicPr>
                      <p:cNvPr id="60" name="Object 5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226970" y="2383277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/>
        </p:nvGraphicFramePr>
        <p:xfrm>
          <a:off x="7271877" y="2965814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65" name="Equation" r:id="rId18" imgW="558720" imgH="419040" progId="Equation.DSMT4">
                  <p:embed/>
                </p:oleObj>
              </mc:Choice>
              <mc:Fallback>
                <p:oleObj name="Equation" r:id="rId18" imgW="558720" imgH="419040" progId="Equation.DSMT4">
                  <p:embed/>
                  <p:pic>
                    <p:nvPicPr>
                      <p:cNvPr id="61" name="Object 6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271877" y="2965814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Slide Number Placeholder 1">
            <a:extLst>
              <a:ext uri="{FF2B5EF4-FFF2-40B4-BE49-F238E27FC236}">
                <a16:creationId xmlns:a16="http://schemas.microsoft.com/office/drawing/2014/main" id="{BD33CBBF-9F9B-43CB-B511-E2B109AE1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65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35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66</a:t>
            </a:fld>
            <a:endParaRPr lang="fr-CH"/>
          </a:p>
        </p:txBody>
      </p:sp>
      <p:grpSp>
        <p:nvGrpSpPr>
          <p:cNvPr id="20" name="Group 85">
            <a:extLst>
              <a:ext uri="{FF2B5EF4-FFF2-40B4-BE49-F238E27FC236}">
                <a16:creationId xmlns:a16="http://schemas.microsoft.com/office/drawing/2014/main" id="{E9596947-28A3-45C1-8703-CC0588AF2760}"/>
              </a:ext>
            </a:extLst>
          </p:cNvPr>
          <p:cNvGrpSpPr>
            <a:grpSpLocks/>
          </p:cNvGrpSpPr>
          <p:nvPr/>
        </p:nvGrpSpPr>
        <p:grpSpPr bwMode="auto">
          <a:xfrm>
            <a:off x="3488494" y="5499012"/>
            <a:ext cx="1486890" cy="1233179"/>
            <a:chOff x="560" y="1201"/>
            <a:chExt cx="2239" cy="1937"/>
          </a:xfrm>
        </p:grpSpPr>
        <p:sp>
          <p:nvSpPr>
            <p:cNvPr id="21" name="Line 25">
              <a:extLst>
                <a:ext uri="{FF2B5EF4-FFF2-40B4-BE49-F238E27FC236}">
                  <a16:creationId xmlns:a16="http://schemas.microsoft.com/office/drawing/2014/main" id="{80035932-70E9-4352-94BD-CC1539BC16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0" y="1201"/>
              <a:ext cx="145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2" name="Line 26">
              <a:extLst>
                <a:ext uri="{FF2B5EF4-FFF2-40B4-BE49-F238E27FC236}">
                  <a16:creationId xmlns:a16="http://schemas.microsoft.com/office/drawing/2014/main" id="{A8019278-F051-4012-8F59-415B001E9E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2" y="2709"/>
              <a:ext cx="7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B7493EE5-5193-415E-8F2F-13464610AB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" y="2733"/>
              <a:ext cx="2110" cy="405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4" name="Group 56">
              <a:extLst>
                <a:ext uri="{FF2B5EF4-FFF2-40B4-BE49-F238E27FC236}">
                  <a16:creationId xmlns:a16="http://schemas.microsoft.com/office/drawing/2014/main" id="{340A6774-840F-4F79-B3C9-6408D0EE79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7" y="1207"/>
              <a:ext cx="153" cy="890"/>
              <a:chOff x="3158" y="1576"/>
              <a:chExt cx="153" cy="890"/>
            </a:xfrm>
          </p:grpSpPr>
          <p:sp>
            <p:nvSpPr>
              <p:cNvPr id="31" name="Rectangle 31">
                <a:extLst>
                  <a:ext uri="{FF2B5EF4-FFF2-40B4-BE49-F238E27FC236}">
                    <a16:creationId xmlns:a16="http://schemas.microsoft.com/office/drawing/2014/main" id="{0D96D9B4-467A-4DEE-8F06-27390CD754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58" y="1800"/>
                <a:ext cx="153" cy="398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Line 32">
                <a:extLst>
                  <a:ext uri="{FF2B5EF4-FFF2-40B4-BE49-F238E27FC236}">
                    <a16:creationId xmlns:a16="http://schemas.microsoft.com/office/drawing/2014/main" id="{1E9F601E-EF03-4CE3-BBEE-1ED5069F02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34" y="1576"/>
                <a:ext cx="0" cy="8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5" name="Group 57">
              <a:extLst>
                <a:ext uri="{FF2B5EF4-FFF2-40B4-BE49-F238E27FC236}">
                  <a16:creationId xmlns:a16="http://schemas.microsoft.com/office/drawing/2014/main" id="{2FCCA8CA-0FD5-4757-862D-0BCC310218EB}"/>
                </a:ext>
              </a:extLst>
            </p:cNvPr>
            <p:cNvGrpSpPr>
              <a:grpSpLocks/>
            </p:cNvGrpSpPr>
            <p:nvPr/>
          </p:nvGrpSpPr>
          <p:grpSpPr bwMode="auto">
            <a:xfrm rot="-2829946">
              <a:off x="2253" y="1948"/>
              <a:ext cx="175" cy="917"/>
              <a:chOff x="3135" y="1569"/>
              <a:chExt cx="175" cy="917"/>
            </a:xfrm>
          </p:grpSpPr>
          <p:sp>
            <p:nvSpPr>
              <p:cNvPr id="29" name="Rectangle 58">
                <a:extLst>
                  <a:ext uri="{FF2B5EF4-FFF2-40B4-BE49-F238E27FC236}">
                    <a16:creationId xmlns:a16="http://schemas.microsoft.com/office/drawing/2014/main" id="{CF47BD95-B334-436E-BB1C-71FFEAA3723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35" y="1779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59">
                <a:extLst>
                  <a:ext uri="{FF2B5EF4-FFF2-40B4-BE49-F238E27FC236}">
                    <a16:creationId xmlns:a16="http://schemas.microsoft.com/office/drawing/2014/main" id="{DB99A8B9-E5A0-42F9-AF6F-949A3AB15F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1" y="1569"/>
                <a:ext cx="2" cy="9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6" name="Group 60">
              <a:extLst>
                <a:ext uri="{FF2B5EF4-FFF2-40B4-BE49-F238E27FC236}">
                  <a16:creationId xmlns:a16="http://schemas.microsoft.com/office/drawing/2014/main" id="{B994950F-CC7D-4823-9B90-41774DA51803}"/>
                </a:ext>
              </a:extLst>
            </p:cNvPr>
            <p:cNvGrpSpPr>
              <a:grpSpLocks/>
            </p:cNvGrpSpPr>
            <p:nvPr/>
          </p:nvGrpSpPr>
          <p:grpSpPr bwMode="auto">
            <a:xfrm rot="2876905">
              <a:off x="1566" y="1941"/>
              <a:ext cx="175" cy="924"/>
              <a:chOff x="3139" y="1560"/>
              <a:chExt cx="175" cy="924"/>
            </a:xfrm>
          </p:grpSpPr>
          <p:sp>
            <p:nvSpPr>
              <p:cNvPr id="27" name="Rectangle 61">
                <a:extLst>
                  <a:ext uri="{FF2B5EF4-FFF2-40B4-BE49-F238E27FC236}">
                    <a16:creationId xmlns:a16="http://schemas.microsoft.com/office/drawing/2014/main" id="{7B9AE9D4-D3DF-47BC-94B8-E2F451DB09B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39" y="1771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Line 62">
                <a:extLst>
                  <a:ext uri="{FF2B5EF4-FFF2-40B4-BE49-F238E27FC236}">
                    <a16:creationId xmlns:a16="http://schemas.microsoft.com/office/drawing/2014/main" id="{05659E8F-558F-4912-89FF-2E064C7988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30" y="1560"/>
                <a:ext cx="1" cy="9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</p:grpSp>
      <p:grpSp>
        <p:nvGrpSpPr>
          <p:cNvPr id="33" name="Group 86">
            <a:extLst>
              <a:ext uri="{FF2B5EF4-FFF2-40B4-BE49-F238E27FC236}">
                <a16:creationId xmlns:a16="http://schemas.microsoft.com/office/drawing/2014/main" id="{5C6D79FB-CA32-4B01-A8A6-BF674EBA7890}"/>
              </a:ext>
            </a:extLst>
          </p:cNvPr>
          <p:cNvGrpSpPr>
            <a:grpSpLocks/>
          </p:cNvGrpSpPr>
          <p:nvPr/>
        </p:nvGrpSpPr>
        <p:grpSpPr bwMode="auto">
          <a:xfrm>
            <a:off x="6675482" y="5499011"/>
            <a:ext cx="1303427" cy="1233179"/>
            <a:chOff x="3334" y="1207"/>
            <a:chExt cx="2041" cy="1931"/>
          </a:xfrm>
        </p:grpSpPr>
        <p:grpSp>
          <p:nvGrpSpPr>
            <p:cNvPr id="34" name="Group 47">
              <a:extLst>
                <a:ext uri="{FF2B5EF4-FFF2-40B4-BE49-F238E27FC236}">
                  <a16:creationId xmlns:a16="http://schemas.microsoft.com/office/drawing/2014/main" id="{9A96F43C-9C43-4394-BB74-1853C6C8E769}"/>
                </a:ext>
              </a:extLst>
            </p:cNvPr>
            <p:cNvGrpSpPr>
              <a:grpSpLocks/>
            </p:cNvGrpSpPr>
            <p:nvPr/>
          </p:nvGrpSpPr>
          <p:grpSpPr bwMode="auto">
            <a:xfrm rot="5400000">
              <a:off x="4697" y="2118"/>
              <a:ext cx="175" cy="1180"/>
              <a:chOff x="2964" y="1212"/>
              <a:chExt cx="175" cy="1180"/>
            </a:xfrm>
          </p:grpSpPr>
          <p:sp>
            <p:nvSpPr>
              <p:cNvPr id="44" name="Rectangle 48">
                <a:extLst>
                  <a:ext uri="{FF2B5EF4-FFF2-40B4-BE49-F238E27FC236}">
                    <a16:creationId xmlns:a16="http://schemas.microsoft.com/office/drawing/2014/main" id="{78B1C210-229D-446A-9F6B-49685352ED9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" name="Line 49">
                <a:extLst>
                  <a:ext uri="{FF2B5EF4-FFF2-40B4-BE49-F238E27FC236}">
                    <a16:creationId xmlns:a16="http://schemas.microsoft.com/office/drawing/2014/main" id="{EA516A64-57E2-4243-82A5-DC98D132E2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5" name="Group 50">
              <a:extLst>
                <a:ext uri="{FF2B5EF4-FFF2-40B4-BE49-F238E27FC236}">
                  <a16:creationId xmlns:a16="http://schemas.microsoft.com/office/drawing/2014/main" id="{64F1D3AF-9AFD-49CD-ADCB-C767234A9171}"/>
                </a:ext>
              </a:extLst>
            </p:cNvPr>
            <p:cNvGrpSpPr>
              <a:grpSpLocks/>
            </p:cNvGrpSpPr>
            <p:nvPr/>
          </p:nvGrpSpPr>
          <p:grpSpPr bwMode="auto">
            <a:xfrm rot="1756566">
              <a:off x="4398" y="1602"/>
              <a:ext cx="175" cy="1180"/>
              <a:chOff x="2946" y="1207"/>
              <a:chExt cx="175" cy="1180"/>
            </a:xfrm>
          </p:grpSpPr>
          <p:sp>
            <p:nvSpPr>
              <p:cNvPr id="42" name="Rectangle 51">
                <a:extLst>
                  <a:ext uri="{FF2B5EF4-FFF2-40B4-BE49-F238E27FC236}">
                    <a16:creationId xmlns:a16="http://schemas.microsoft.com/office/drawing/2014/main" id="{C578F028-D6CE-496A-B273-54700BF9DBE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Line 52">
                <a:extLst>
                  <a:ext uri="{FF2B5EF4-FFF2-40B4-BE49-F238E27FC236}">
                    <a16:creationId xmlns:a16="http://schemas.microsoft.com/office/drawing/2014/main" id="{FD6C3D6D-5636-465B-8A7C-7BCBBBD94E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6" name="Group 53">
              <a:extLst>
                <a:ext uri="{FF2B5EF4-FFF2-40B4-BE49-F238E27FC236}">
                  <a16:creationId xmlns:a16="http://schemas.microsoft.com/office/drawing/2014/main" id="{8E1B460F-9164-461C-99A7-F0082270FC68}"/>
                </a:ext>
              </a:extLst>
            </p:cNvPr>
            <p:cNvGrpSpPr>
              <a:grpSpLocks/>
            </p:cNvGrpSpPr>
            <p:nvPr/>
          </p:nvGrpSpPr>
          <p:grpSpPr bwMode="auto">
            <a:xfrm rot="-1782866">
              <a:off x="4997" y="1603"/>
              <a:ext cx="175" cy="1180"/>
              <a:chOff x="2962" y="1203"/>
              <a:chExt cx="175" cy="1180"/>
            </a:xfrm>
          </p:grpSpPr>
          <p:sp>
            <p:nvSpPr>
              <p:cNvPr id="40" name="Rectangle 54">
                <a:extLst>
                  <a:ext uri="{FF2B5EF4-FFF2-40B4-BE49-F238E27FC236}">
                    <a16:creationId xmlns:a16="http://schemas.microsoft.com/office/drawing/2014/main" id="{421527D8-C31E-4014-8F8D-BFA1B831724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Line 55">
                <a:extLst>
                  <a:ext uri="{FF2B5EF4-FFF2-40B4-BE49-F238E27FC236}">
                    <a16:creationId xmlns:a16="http://schemas.microsoft.com/office/drawing/2014/main" id="{0B63CB77-71DE-421A-8A41-4D8F1E6F10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id="{2DAC42F0-8D2F-4E08-8D3A-56723DD7BF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" y="1207"/>
              <a:ext cx="1441" cy="465"/>
            </a:xfrm>
            <a:custGeom>
              <a:avLst/>
              <a:gdLst>
                <a:gd name="T0" fmla="*/ 1441 w 1441"/>
                <a:gd name="T1" fmla="*/ 465 h 465"/>
                <a:gd name="T2" fmla="*/ 1441 w 1441"/>
                <a:gd name="T3" fmla="*/ 1 h 465"/>
                <a:gd name="T4" fmla="*/ 0 w 1441"/>
                <a:gd name="T5" fmla="*/ 0 h 465"/>
                <a:gd name="T6" fmla="*/ 0 60000 65536"/>
                <a:gd name="T7" fmla="*/ 0 60000 65536"/>
                <a:gd name="T8" fmla="*/ 0 60000 65536"/>
                <a:gd name="T9" fmla="*/ 0 w 1441"/>
                <a:gd name="T10" fmla="*/ 0 h 465"/>
                <a:gd name="T11" fmla="*/ 1441 w 1441"/>
                <a:gd name="T12" fmla="*/ 465 h 46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1" h="465">
                  <a:moveTo>
                    <a:pt x="1441" y="465"/>
                  </a:moveTo>
                  <a:lnTo>
                    <a:pt x="1441" y="1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Line 66">
              <a:extLst>
                <a:ext uri="{FF2B5EF4-FFF2-40B4-BE49-F238E27FC236}">
                  <a16:creationId xmlns:a16="http://schemas.microsoft.com/office/drawing/2014/main" id="{CF055CE2-3CEF-4CAA-A2BD-DF23FB4A50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34" y="2704"/>
              <a:ext cx="8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Freeform 67">
              <a:extLst>
                <a:ext uri="{FF2B5EF4-FFF2-40B4-BE49-F238E27FC236}">
                  <a16:creationId xmlns:a16="http://schemas.microsoft.com/office/drawing/2014/main" id="{797749BA-C2A6-44B8-8239-4616E8D36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4" y="2739"/>
              <a:ext cx="2041" cy="399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7" name="Text Box 22">
            <a:extLst>
              <a:ext uri="{FF2B5EF4-FFF2-40B4-BE49-F238E27FC236}">
                <a16:creationId xmlns:a16="http://schemas.microsoft.com/office/drawing/2014/main" id="{EFFDE674-30A7-4519-AE8E-4E5C7A1DC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5960" y="5886882"/>
            <a:ext cx="8274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Etoile</a:t>
            </a:r>
            <a:endParaRPr lang="en-US" sz="1800">
              <a:latin typeface="+mn-lt"/>
            </a:endParaRPr>
          </a:p>
        </p:txBody>
      </p:sp>
      <p:sp>
        <p:nvSpPr>
          <p:cNvPr id="48" name="Text Box 22">
            <a:extLst>
              <a:ext uri="{FF2B5EF4-FFF2-40B4-BE49-F238E27FC236}">
                <a16:creationId xmlns:a16="http://schemas.microsoft.com/office/drawing/2014/main" id="{F3C6AC79-4865-4ACD-BF53-D311D8DB4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4694" y="5873062"/>
            <a:ext cx="10966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Triangle</a:t>
            </a:r>
            <a:endParaRPr lang="en-US" sz="1800">
              <a:latin typeface="+mn-lt"/>
            </a:endParaRPr>
          </a:p>
        </p:txBody>
      </p:sp>
      <p:sp>
        <p:nvSpPr>
          <p:cNvPr id="49" name="Rectangle 31">
            <a:extLst>
              <a:ext uri="{FF2B5EF4-FFF2-40B4-BE49-F238E27FC236}">
                <a16:creationId xmlns:a16="http://schemas.microsoft.com/office/drawing/2014/main" id="{7AD9D0E0-0CF0-46B2-B4B3-AED7BF9580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98160" y="5901856"/>
            <a:ext cx="101605" cy="253384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Line 32">
            <a:extLst>
              <a:ext uri="{FF2B5EF4-FFF2-40B4-BE49-F238E27FC236}">
                <a16:creationId xmlns:a16="http://schemas.microsoft.com/office/drawing/2014/main" id="{BF16054B-B9CE-4A19-A79C-A66F1B4ADA4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8630" y="5745242"/>
            <a:ext cx="0" cy="5666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1" name="Rectangle 31">
            <a:extLst>
              <a:ext uri="{FF2B5EF4-FFF2-40B4-BE49-F238E27FC236}">
                <a16:creationId xmlns:a16="http://schemas.microsoft.com/office/drawing/2014/main" id="{56313B63-C77D-4563-BAD8-199D0D1149C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83910" y="5901856"/>
            <a:ext cx="101605" cy="253384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Line 32">
            <a:extLst>
              <a:ext uri="{FF2B5EF4-FFF2-40B4-BE49-F238E27FC236}">
                <a16:creationId xmlns:a16="http://schemas.microsoft.com/office/drawing/2014/main" id="{C51CC34A-3DB0-4851-B76A-366C346FA61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434380" y="5745242"/>
            <a:ext cx="0" cy="5666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3" name="Rectangle 31">
            <a:extLst>
              <a:ext uri="{FF2B5EF4-FFF2-40B4-BE49-F238E27FC236}">
                <a16:creationId xmlns:a16="http://schemas.microsoft.com/office/drawing/2014/main" id="{CE0A2DC3-9C65-4F4D-A99D-EFDF69B471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39180" y="5901856"/>
            <a:ext cx="101605" cy="253384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Line 32">
            <a:extLst>
              <a:ext uri="{FF2B5EF4-FFF2-40B4-BE49-F238E27FC236}">
                <a16:creationId xmlns:a16="http://schemas.microsoft.com/office/drawing/2014/main" id="{075C44EB-94E6-417C-9348-C13FCC45C61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89650" y="5745242"/>
            <a:ext cx="0" cy="5666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Text Box 22">
            <a:extLst>
              <a:ext uri="{FF2B5EF4-FFF2-40B4-BE49-F238E27FC236}">
                <a16:creationId xmlns:a16="http://schemas.microsoft.com/office/drawing/2014/main" id="{6DDCCDEF-4AE6-4E8A-A48B-CA8BAC98E5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533" y="5480648"/>
            <a:ext cx="9573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U1 V1 W1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6" name="Text Box 22">
            <a:extLst>
              <a:ext uri="{FF2B5EF4-FFF2-40B4-BE49-F238E27FC236}">
                <a16:creationId xmlns:a16="http://schemas.microsoft.com/office/drawing/2014/main" id="{165BAF44-CEF6-43C0-8FBC-710E5547E6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1325" y="5873598"/>
            <a:ext cx="6495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V2 U2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7" name="Text Box 22">
            <a:extLst>
              <a:ext uri="{FF2B5EF4-FFF2-40B4-BE49-F238E27FC236}">
                <a16:creationId xmlns:a16="http://schemas.microsoft.com/office/drawing/2014/main" id="{80B0B2DA-583D-49BA-84A0-EF412917E7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853" y="5406426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8" name="Text Box 22">
            <a:extLst>
              <a:ext uri="{FF2B5EF4-FFF2-40B4-BE49-F238E27FC236}">
                <a16:creationId xmlns:a16="http://schemas.microsoft.com/office/drawing/2014/main" id="{88C34B7E-83F6-4A02-ABC4-7A9ED0DF7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1892" y="6232871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9" name="Text Box 22">
            <a:extLst>
              <a:ext uri="{FF2B5EF4-FFF2-40B4-BE49-F238E27FC236}">
                <a16:creationId xmlns:a16="http://schemas.microsoft.com/office/drawing/2014/main" id="{01B75A35-15BA-4163-99B0-68E382DCC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6829" y="639188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0" name="Text Box 22">
            <a:extLst>
              <a:ext uri="{FF2B5EF4-FFF2-40B4-BE49-F238E27FC236}">
                <a16:creationId xmlns:a16="http://schemas.microsoft.com/office/drawing/2014/main" id="{F1CC3AB5-6417-45E3-8C23-CA6984F78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4081" y="6320561"/>
            <a:ext cx="9573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U2 V2 W2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1" name="Text Box 22">
            <a:extLst>
              <a:ext uri="{FF2B5EF4-FFF2-40B4-BE49-F238E27FC236}">
                <a16:creationId xmlns:a16="http://schemas.microsoft.com/office/drawing/2014/main" id="{90B77D42-95F5-4EE7-8E2F-B6359ABF9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2317" y="615057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2" name="Text Box 22">
            <a:extLst>
              <a:ext uri="{FF2B5EF4-FFF2-40B4-BE49-F238E27FC236}">
                <a16:creationId xmlns:a16="http://schemas.microsoft.com/office/drawing/2014/main" id="{AA50FD64-2FFB-423D-870B-74E5756ED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8335" y="5654440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3" name="Text Box 22">
            <a:extLst>
              <a:ext uri="{FF2B5EF4-FFF2-40B4-BE49-F238E27FC236}">
                <a16:creationId xmlns:a16="http://schemas.microsoft.com/office/drawing/2014/main" id="{C7052B90-B111-45A3-89B7-97125BA4A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8210" y="6201536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F50E6A23-A405-4258-BB4A-633AF0F51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9709" y="646339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5" name="Text Box 22">
            <a:extLst>
              <a:ext uri="{FF2B5EF4-FFF2-40B4-BE49-F238E27FC236}">
                <a16:creationId xmlns:a16="http://schemas.microsoft.com/office/drawing/2014/main" id="{8B958264-EB7A-4B19-99B3-6C7AC441C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756" y="645734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6" name="Text Box 22">
            <a:extLst>
              <a:ext uri="{FF2B5EF4-FFF2-40B4-BE49-F238E27FC236}">
                <a16:creationId xmlns:a16="http://schemas.microsoft.com/office/drawing/2014/main" id="{50975283-8D68-4D74-9BF0-649B83546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1049" y="6220647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7" name="Text Box 22">
            <a:extLst>
              <a:ext uri="{FF2B5EF4-FFF2-40B4-BE49-F238E27FC236}">
                <a16:creationId xmlns:a16="http://schemas.microsoft.com/office/drawing/2014/main" id="{3D7EB8D2-F1FF-4D42-A39D-906CED491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3568" y="5646279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46BD6736-0130-453A-B34E-23C52FAE8944}"/>
              </a:ext>
            </a:extLst>
          </p:cNvPr>
          <p:cNvSpPr/>
          <p:nvPr/>
        </p:nvSpPr>
        <p:spPr>
          <a:xfrm>
            <a:off x="791857" y="4001728"/>
            <a:ext cx="58836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400" dirty="0">
                <a:hlinkClick r:id="rId2"/>
              </a:rPr>
              <a:t>https://www.youtube.com/watch?v=LX9KomXWYCs</a:t>
            </a:r>
            <a:r>
              <a:rPr lang="fr-CH" sz="1400" dirty="0"/>
              <a:t>  (Français)</a:t>
            </a:r>
            <a:endParaRPr lang="fr-CH" sz="1400" dirty="0">
              <a:hlinkClick r:id="" action="ppaction://noaction"/>
            </a:endParaRPr>
          </a:p>
          <a:p>
            <a:r>
              <a:rPr lang="fr-CH" sz="1400" dirty="0">
                <a:hlinkClick r:id="" action="ppaction://noaction"/>
              </a:rPr>
              <a:t>https://www.youtube.com/watch?v=h89TTwlNnpY</a:t>
            </a:r>
            <a:r>
              <a:rPr lang="fr-CH" sz="1400" dirty="0"/>
              <a:t>  (English)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53029-2F8E-48CE-BD62-B5CA93D2BB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557"/>
          <a:stretch/>
        </p:blipFill>
        <p:spPr>
          <a:xfrm>
            <a:off x="4621425" y="1042766"/>
            <a:ext cx="4449969" cy="25884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8DBBE6-19BF-43FE-86C7-56DD392CB0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737"/>
          <a:stretch/>
        </p:blipFill>
        <p:spPr>
          <a:xfrm>
            <a:off x="91182" y="1020282"/>
            <a:ext cx="4449969" cy="2598984"/>
          </a:xfrm>
          <a:prstGeom prst="rect">
            <a:avLst/>
          </a:prstGeom>
        </p:spPr>
      </p:pic>
      <p:sp>
        <p:nvSpPr>
          <p:cNvPr id="69" name="Title 1">
            <a:extLst>
              <a:ext uri="{FF2B5EF4-FFF2-40B4-BE49-F238E27FC236}">
                <a16:creationId xmlns:a16="http://schemas.microsoft.com/office/drawing/2014/main" id="{A24AAFD9-7044-4741-BD45-006C68AA2630}"/>
              </a:ext>
            </a:extLst>
          </p:cNvPr>
          <p:cNvSpPr txBox="1">
            <a:spLocks/>
          </p:cNvSpPr>
          <p:nvPr/>
        </p:nvSpPr>
        <p:spPr>
          <a:xfrm>
            <a:off x="154459" y="0"/>
            <a:ext cx="836089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 dirty="0"/>
              <a:t>Complément sur les couplages étoile-triangle</a:t>
            </a:r>
          </a:p>
        </p:txBody>
      </p:sp>
    </p:spTree>
    <p:extLst>
      <p:ext uri="{BB962C8B-B14F-4D97-AF65-F5344CB8AC3E}">
        <p14:creationId xmlns:p14="http://schemas.microsoft.com/office/powerpoint/2010/main" val="374230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9591</TotalTime>
  <Words>1721</Words>
  <Application>Microsoft Office PowerPoint</Application>
  <PresentationFormat>On-screen Show (4:3)</PresentationFormat>
  <Paragraphs>519</Paragraphs>
  <Slides>66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3" baseType="lpstr">
      <vt:lpstr>Arial</vt:lpstr>
      <vt:lpstr>Calibri</vt:lpstr>
      <vt:lpstr>Courier New</vt:lpstr>
      <vt:lpstr>Times New Roman</vt:lpstr>
      <vt:lpstr>Verdana</vt:lpstr>
      <vt:lpstr>Office Theme</vt:lpstr>
      <vt:lpstr>Equation</vt:lpstr>
      <vt:lpstr>Machines électriques</vt:lpstr>
      <vt:lpstr>Sommaire</vt:lpstr>
      <vt:lpstr>Sommaire</vt:lpstr>
      <vt:lpstr>La machine asynchrone</vt:lpstr>
      <vt:lpstr>PowerPoint Presentation</vt:lpstr>
      <vt:lpstr>PowerPoint Presentation</vt:lpstr>
      <vt:lpstr>PowerPoint Presentation</vt:lpstr>
      <vt:lpstr>Principe de fonctionnement</vt:lpstr>
      <vt:lpstr>Principe de fonctionnement</vt:lpstr>
      <vt:lpstr>PowerPoint Presentation</vt:lpstr>
      <vt:lpstr>PowerPoint Presentation</vt:lpstr>
      <vt:lpstr>PowerPoint Presentation</vt:lpstr>
      <vt:lpstr>Principe de fonctionnement</vt:lpstr>
      <vt:lpstr>Principe de fonctionnement</vt:lpstr>
      <vt:lpstr>Principe de fonctionnement</vt:lpstr>
      <vt:lpstr>Glissement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348</cp:revision>
  <dcterms:created xsi:type="dcterms:W3CDTF">2015-07-31T09:03:02Z</dcterms:created>
  <dcterms:modified xsi:type="dcterms:W3CDTF">2025-10-09T18:20:26Z</dcterms:modified>
</cp:coreProperties>
</file>